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25.xml" ContentType="application/vnd.openxmlformats-officedocument.presentationml.notesSlide+xml"/>
  <Override PartName="/ppt/ink/ink17.xml" ContentType="application/inkml+xml"/>
  <Override PartName="/ppt/ink/ink18.xml" ContentType="application/inkml+xml"/>
  <Override PartName="/ppt/notesSlides/notesSlide26.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notesSlides/notesSlide27.xml" ContentType="application/vnd.openxmlformats-officedocument.presentationml.notesSlide+xml"/>
  <Override PartName="/ppt/ink/ink25.xml" ContentType="application/inkml+xml"/>
  <Override PartName="/ppt/ink/ink26.xml" ContentType="application/inkml+xml"/>
  <Override PartName="/ppt/ink/ink27.xml" ContentType="application/inkml+xml"/>
  <Override PartName="/ppt/ink/ink28.xml" ContentType="application/inkml+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ink/ink29.xml" ContentType="application/inkml+xml"/>
  <Override PartName="/ppt/ink/ink30.xml" ContentType="application/inkml+xml"/>
  <Override PartName="/ppt/notesSlides/notesSlide33.xml" ContentType="application/vnd.openxmlformats-officedocument.presentationml.notesSlide+xml"/>
  <Override PartName="/ppt/ink/ink31.xml" ContentType="application/inkml+xml"/>
  <Override PartName="/ppt/ink/ink32.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750" r:id="rId2"/>
    <p:sldMasterId id="2147483741" r:id="rId3"/>
    <p:sldMasterId id="2147483739" r:id="rId4"/>
  </p:sldMasterIdLst>
  <p:notesMasterIdLst>
    <p:notesMasterId r:id="rId42"/>
  </p:notesMasterIdLst>
  <p:handoutMasterIdLst>
    <p:handoutMasterId r:id="rId43"/>
  </p:handoutMasterIdLst>
  <p:sldIdLst>
    <p:sldId id="597" r:id="rId5"/>
    <p:sldId id="638" r:id="rId6"/>
    <p:sldId id="686" r:id="rId7"/>
    <p:sldId id="687" r:id="rId8"/>
    <p:sldId id="652" r:id="rId9"/>
    <p:sldId id="682" r:id="rId10"/>
    <p:sldId id="640" r:id="rId11"/>
    <p:sldId id="649" r:id="rId12"/>
    <p:sldId id="650" r:id="rId13"/>
    <p:sldId id="648" r:id="rId14"/>
    <p:sldId id="645" r:id="rId15"/>
    <p:sldId id="641" r:id="rId16"/>
    <p:sldId id="639" r:id="rId17"/>
    <p:sldId id="647" r:id="rId18"/>
    <p:sldId id="642" r:id="rId19"/>
    <p:sldId id="673" r:id="rId20"/>
    <p:sldId id="643" r:id="rId21"/>
    <p:sldId id="674" r:id="rId22"/>
    <p:sldId id="675" r:id="rId23"/>
    <p:sldId id="685" r:id="rId24"/>
    <p:sldId id="654" r:id="rId25"/>
    <p:sldId id="657" r:id="rId26"/>
    <p:sldId id="644" r:id="rId27"/>
    <p:sldId id="676" r:id="rId28"/>
    <p:sldId id="659" r:id="rId29"/>
    <p:sldId id="662" r:id="rId30"/>
    <p:sldId id="663" r:id="rId31"/>
    <p:sldId id="664" r:id="rId32"/>
    <p:sldId id="665" r:id="rId33"/>
    <p:sldId id="677" r:id="rId34"/>
    <p:sldId id="678" r:id="rId35"/>
    <p:sldId id="670" r:id="rId36"/>
    <p:sldId id="679" r:id="rId37"/>
    <p:sldId id="681" r:id="rId38"/>
    <p:sldId id="680" r:id="rId39"/>
    <p:sldId id="672" r:id="rId40"/>
    <p:sldId id="637"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0F5"/>
    <a:srgbClr val="EFF5F8"/>
    <a:srgbClr val="044595"/>
    <a:srgbClr val="3C6EB4"/>
    <a:srgbClr val="1A09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E192A8-D10F-4598-A8C1-27EF9D790981}" v="3881" dt="2024-02-04T21:22:39.6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48" autoAdjust="0"/>
    <p:restoredTop sz="72903" autoAdjust="0"/>
  </p:normalViewPr>
  <p:slideViewPr>
    <p:cSldViewPr snapToGrid="0">
      <p:cViewPr varScale="1">
        <p:scale>
          <a:sx n="55" d="100"/>
          <a:sy n="55" d="100"/>
        </p:scale>
        <p:origin x="1752"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851"/>
    </p:cViewPr>
  </p:sorter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2D8D004-FEC0-4FB4-B6C5-8575AD46B2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411A01-7023-4618-9FF3-25EDE4D641E6}" type="slidenum">
              <a:rPr lang="en-GB" smtClean="0"/>
              <a:t>‹#›</a:t>
            </a:fld>
            <a:endParaRPr lang="en-GB" dirty="0"/>
          </a:p>
        </p:txBody>
      </p:sp>
    </p:spTree>
    <p:extLst>
      <p:ext uri="{BB962C8B-B14F-4D97-AF65-F5344CB8AC3E}">
        <p14:creationId xmlns:p14="http://schemas.microsoft.com/office/powerpoint/2010/main" val="370478982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5:59:48.782"/>
    </inkml:context>
    <inkml:brush xml:id="br0">
      <inkml:brushProperty name="width" value="0.05292" units="cm"/>
      <inkml:brushProperty name="height" value="0.05292" units="cm"/>
      <inkml:brushProperty name="color" value="#FF0000"/>
    </inkml:brush>
  </inkml:definitions>
  <inkml:trace contextRef="#ctx0" brushRef="#br0">0 1 24575,'12'13'0,"-1"2"0,12 19 0,-1 0 0,12 26 0,-30-50 0,1 0 0,0 0 0,1 0 0,0-1 0,1 0 0,0 0 0,0-1 0,13 13 0,5-2 0,-14-12 0,-1 0 0,0 1 0,-1 1 0,0-1 0,0 1 0,-1 1 0,0 0 0,10 16 0,-1 5 0,1-1 0,28 34 0,-18-29 0,-16-21 0,-1 0 0,0 1 0,-1 0 0,10 21 0,-9-17 0,0-1 0,1 0 0,1-1 0,1-1 0,0 0 0,1-1 0,1 0 0,25 17 0,43 49 0,-53-59 0,-1 1 0,-1 1 0,-1 2 0,-1 1 0,31 41 0,-23-21 0,2-1 0,1-2 0,3-2 0,74 60 0,-111-98 0,0 0 0,0 0 0,0 0 0,-1 0 0,1 1 0,-1 0 0,0-1 0,0 1 0,-1 0 0,4 10 0,0 2 0,-2 1 0,3 18 0,-5-24 0,0 0 0,0-1 0,2 1 0,-1-1 0,1 0 0,1 0 0,8 15 0,-4-12 0,-4-9 0,-1 1 0,0 0 0,0 1 0,0-1 0,-1 1 0,0-1 0,0 1 0,0 0 0,-1 0 0,0 0 0,-1 1 0,2 13 0,-3-5 0,1 0 0,0 0 0,2 0 0,0 0 0,0 0 0,2-1 0,6 16 0,-7-21 0,1-1 0,0 0 0,1 0 0,0 0 0,0-1 0,1 0 0,0 0 0,0-1 0,1 0 0,0 0 0,17 11 0,158 95 0,-167-104 0,1-2 0,-1 1 0,2-2 0,-1 0 0,1-1 0,0-1 0,0-1 0,20 2 0,22-2 0,69-5 0,-31-1 0,-70 4 0,1-2 0,-1-1 0,0-2 0,0 0 0,0-2 0,-1-1 0,0-1 0,0-2 0,40-19 0,-27 11 0,-33 15 0,1 0 0,-1 0 0,0-1 0,0 1 0,0-2 0,0 1 0,-1-1 0,1 0 0,-1 0 0,7-8 0,-4 2 0,0 0 0,1 1 0,0 1 0,1-1 0,0 2 0,1-1 0,-1 2 0,2 0 0,17-9 0,-7 7 0,1 0 0,0 2 0,0 1 0,1 1 0,0 0 0,32 0 0,-45 4 0,1-2 0,0 0 0,0 0 0,0-2 0,-1 1 0,19-11 0,30-10 0,-4 7 0,0-2 0,-2-3 0,79-45 0,-121 59 0,0-1 0,-1-1 0,0 0 0,-1-1 0,16-21 0,21-21 0,-45 51 0,0-1 0,0 1 0,0-1 0,0 0 0,-1 1 0,0-1 0,0 0 0,0-1 0,0 1 0,0 0 0,-1 0 0,0-1 0,1-5 0,-1-3 0,0-1 0,-2-28 0,0 33 0,0 0 0,1-1 0,0 1 0,1 0 0,0-1 0,0 1 0,1 0 0,0 0 0,4-10 0,1 2 0,-1 0 0,5-25 0,-2 8 0,-4 20 0,-2 6 0,-1 0 0,0 0 0,0 0 0,-1 0 0,1-1 0,-1-12 0,-2 18 0,1 0 0,-1 1 0,0-1 0,0 0 0,0 1 0,0-1 0,0 1 0,0-1 0,-1 1 0,1 0 0,-1-1 0,1 1 0,-1 0 0,0 0 0,0 0 0,0 0 0,0 1 0,-1-1 0,1 0 0,0 1 0,-1 0 0,1-1 0,-1 1 0,-3-1 0,-5-1 0,0-1 0,0 2 0,0 0 0,-1 0 0,1 1 0,-1 0 0,1 1 0,-23 3 0,23-2 0,0 0 0,0 0 0,0-2 0,0 1 0,-1-1 0,1-1 0,0 0 0,1 0 0,-22-8 0,19 3 0,0 0 0,0-1 0,0-1 0,1 0 0,1-1 0,-1 0 0,2 0 0,-1-1 0,1-1 0,1 0 0,0 0 0,1-1 0,0 0 0,-9-23 0,-6-52 0,14 60 0,0-1 0,2 0 0,1-1 0,2 1 0,1-1 0,1 0 0,1 0 0,4-35 0,-2 63 0,-1 0 0,1-1 0,-1 1 0,1 0 0,0 0 0,0 0 0,0-1 0,1 1 0,-1 0 0,0 1 0,1-1 0,-1 0 0,1 0 0,0 0 0,-1 1 0,1-1 0,0 1 0,0 0 0,0-1 0,0 1 0,0 0 0,0 0 0,1 0 0,-1 0 0,0 1 0,1-1 0,-1 1 0,0-1 0,4 1 0,10-3 0,1 2 0,-1 0 0,20 1 0,-20 0 0,3 1 0,0-2 0,-1 0 0,1-1 0,0-1 0,22-6 0,-37 7 0,1 1 0,-1-1 0,1 0 0,-1 0 0,0 0 0,0 0 0,0-1 0,0 0 0,-1 1 0,1-2 0,-1 1 0,1 0 0,-1-1 0,0 1 0,0-1 0,-1 0 0,1 0 0,-1 0 0,0 0 0,0 0 0,0-1 0,-1 1 0,1-1 0,-1 1 0,0-1 0,0-7 0,0-6-195,-1-1 0,0 0 0,-2 1 0,0-1 0,-1 0 0,-9-26 0,7 27-6631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51:27.521"/>
    </inkml:context>
    <inkml:brush xml:id="br0">
      <inkml:brushProperty name="width" value="0.035" units="cm"/>
      <inkml:brushProperty name="height" value="0.035" units="cm"/>
      <inkml:brushProperty name="color" value="#E71224"/>
    </inkml:brush>
  </inkml:definitions>
  <inkml:trace contextRef="#ctx0" brushRef="#br0">1604 175 24575,'-18'-1'0,"1"0"0,-1-1 0,1-1 0,-1 0 0,1-2 0,-28-10 0,-1-5 0,-43-27 0,20 10 0,53 30 0,-2 0 0,1 1 0,-1 0 0,0 2 0,0 0 0,0 1 0,-22-1 0,-133 6 0,96 1 0,-443-2 0,511-2 0,1 2 0,-1-1 0,1 1 0,-1 0 0,1 1 0,0 0 0,-15 5 0,20-5 0,0 0 0,0-1 0,0 1 0,0 1 0,0-1 0,0 0 0,1 1 0,-1-1 0,1 1 0,0 0 0,-1 0 0,1 0 0,0 0 0,1 0 0,-1 0 0,1 1 0,-1-1 0,1 0 0,0 1 0,0-1 0,0 5 0,-2 15 0,2 1 0,0-1 0,4 31 0,-2-23 0,-2 42 0,-20 361 0,22-373 0,-3 88 0,1-125 0,-2 1 0,-1-1 0,-1 0 0,-9 25 0,-38 118 0,40-127 0,2 1 0,2 0 0,1 0 0,-1 76 0,1-28 0,-3 60 0,-7 54 0,17-197 0,-3 11 0,1 1 0,1-1 0,2 20 0,-1-31 0,1 0 0,0 0 0,1 0 0,-1-1 0,1 1 0,0 0 0,1-1 0,-1 1 0,1-1 0,0 0 0,0 0 0,1 0 0,4 5 0,11 10 0,0-1 0,1-1 0,1-1 0,0-1 0,2-1 0,31 17 0,-35-23 0,0-1 0,0-1 0,1 0 0,-1-2 0,2 0 0,-1-1 0,0-1 0,1-1 0,20 0 0,-19-3 0,0 1 0,-1 1 0,1 0 0,-1 2 0,1 1 0,29 9 0,35 18 0,-38-12 0,-1-3 0,2-1 0,90 13 0,157-22 0,-195-8 0,-79 2 0,0-1 0,1 0 0,41-10 0,-56 9 0,0-1 0,0 0 0,0 0 0,-1-1 0,1 0 0,-1 0 0,0-1 0,0 0 0,0 0 0,-1 0 0,0-1 0,0 0 0,8-11 0,19-20 0,-26 30 0,-1 0 0,1-1 0,-1 1 0,0-1 0,-1 0 0,0-1 0,0 0 0,-1 1 0,5-16 0,2-30 0,-2 0 0,1-65 0,-8 104 0,0-24 0,46-373 0,-35 312 0,-3 8 0,-6 66 0,2 0 0,0 0 0,2 0 0,12-28 0,-13 38 0,-2 0 0,0 0 0,-1 0 0,0-1 0,-1 1 0,0-21 0,-3-105 0,-2 75 0,2 61 0,0-25 0,-1-1 0,-1 0 0,-2 1 0,-13-54 0,6 39 0,2 0 0,-6-88 0,13 116 0,0 0 0,0 0 0,-2 0 0,0 0 0,-12-29 0,14 42 0,-1-1 0,0 1 0,1 1 0,-1-1 0,-1 0 0,1 1 0,-1-1 0,0 1 0,0 0 0,0 0 0,0 1 0,-1-1 0,0 1 0,0 0 0,1 0 0,-2 1 0,1-1 0,0 1 0,0 0 0,-1 1 0,1-1 0,-8 0 0,-61-2-1365,41 6-5461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58:05.241"/>
    </inkml:context>
    <inkml:brush xml:id="br0">
      <inkml:brushProperty name="width" value="0.035" units="cm"/>
      <inkml:brushProperty name="height" value="0.035" units="cm"/>
      <inkml:brushProperty name="color" value="#E71224"/>
    </inkml:brush>
  </inkml:definitions>
  <inkml:trace contextRef="#ctx0" brushRef="#br0">2838 99 24575,'-16'-1'0,"0"-1"0,0 0 0,-1-1 0,2-1 0,-1-1 0,-18-7 0,-14-4 0,-10 5 0,45 9 0,-1 0 0,1 0 0,-22-9 0,19 5 0,0 1 0,-1 1 0,0 0 0,0 2 0,-24-2 0,-89 5 0,52 1 0,67-2 0,0 1 0,-1 1 0,1 0 0,0 1 0,0 0 0,0 1 0,0 0 0,1 0 0,0 1 0,0 1 0,0 0 0,-9 7 0,11-8 0,-129 67 0,83-41 0,39-24 0,0 1 0,1 0 0,0 1 0,0 1 0,1 0 0,-18 18 0,19-15 0,-1-1 0,0-1 0,-1 0 0,-19 11 0,15-11 0,0 2 0,-20 18 0,18-14 0,0-1 0,-1-1 0,0-1 0,-28 13 0,27-15 0,1 0 0,0 2 0,0 0 0,-32 30 0,43-35 0,0 0 0,-1 0 0,0-1 0,-1-1 0,0 0 0,0-1 0,0 0 0,-1 0 0,1-2 0,-1 1 0,-1-2 0,-19 4 0,23-5 0,0 1 0,0 0 0,1 1 0,-1 0 0,1 0 0,0 1 0,0 0 0,0 1 0,1 0 0,-9 7 0,4-3 0,-1 0 0,-25 13 0,35-21 0,-47 20 0,1 2 0,-88 60 0,41-19 0,45-31 0,42-27 0,1 1 0,0 1 0,1-1 0,-1 1 0,-6 11 0,7-10 0,1 0 0,-2-1 0,1 0 0,-20 15 0,17-16 0,0 1 0,1 0 0,0 1 0,1 1 0,0-1 0,1 1 0,-9 16 0,-19 23 0,36-50 0,-16 18 0,2 0 0,0 2 0,1 0 0,-16 33 0,-26 57 0,2-23 0,20-1 0,26-65 0,0 0 0,-2-1 0,-19 35 0,23-47 0,1 0 0,0 0 0,1 0 0,0 0 0,0 1 0,1-1 0,0 1 0,-1 11 0,0 10 0,2 34 0,-2 22 0,-2-19 0,4 92 0,3-68 0,-2-83 0,1 0 0,1 0 0,-1 0 0,1 0 0,1-1 0,-1 1 0,1-1 0,6 11 0,1-1 0,0 1 0,16 17 0,23 22 0,-44-52 0,0 0 0,0-1 0,0 0 0,1 0 0,-1-1 0,1 1 0,0-1 0,0 0 0,7 2 0,32 9 0,-34-10 0,1 0 0,0-1 0,0 0 0,0-1 0,22 1 0,898-4 0,-894-1 0,44-7 0,23-2 0,-99 11 0,-1-1 0,0 0 0,0-1 0,0 1 0,0-1 0,0 0 0,9-5 0,20-8 0,81-5 0,-85 17 0,0-2 0,1-2 0,32-10 0,15-10 0,-31 11 0,65-29 0,-49 15 0,2 3 0,92-24 0,-137 44 0,0-1 0,0-2 0,-1 1 0,34-24 0,-33 20 0,0 1 0,1 0 0,35-13 0,-49 23 0,13-4 0,0-1 0,-1 0 0,0-1 0,-1-2 0,0 1 0,0-2 0,21-17 0,-13 8 0,42-25 0,-38 27 0,32-27 0,-19 5 0,65-75 0,-14 12 0,-90 98 0,0 0 0,-1 0 0,0 0 0,0 0 0,0-1 0,-1 1 0,0-1 0,0 1 0,0-1 0,1-7 0,-1 5 0,0 0 0,0 1 0,1-1 0,8-13 0,-1 6 0,-1-1 0,0 1 0,-1-2 0,-1 1 0,0-1 0,-1 0 0,-1 0 0,-1-1 0,5-34 0,-7 33 0,1 0 0,1 0 0,9-23 0,-8 26 0,0-2 0,-1 1 0,-1-1 0,2-26 0,-5-370 0,-1 165 0,0 239 0,0-1 0,0 0 0,-1 0 0,-1 1 0,0-1 0,-7-16 0,-32-60 0,30 64 0,-40-66 0,45 80 0,-1 0 0,0 1 0,0 0 0,0 1 0,-1-1 0,0 2 0,-1-1 0,1 1 0,-1 1 0,0-1 0,-1 2 0,1 0 0,-13-4 0,14 6 0,0 0 0,0 0 0,0 1 0,1 0 0,-1 1 0,-13 0 0,14 1 0,-1-1 0,0-1 0,1 1 0,-1-1 0,1-1 0,-1 1 0,-8-4 0,16 4-16,-16-6-322,0 1 1,-1 0 0,-26-4 0,32 8-6489</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58:14.672"/>
    </inkml:context>
    <inkml:brush xml:id="br0">
      <inkml:brushProperty name="width" value="0.035" units="cm"/>
      <inkml:brushProperty name="height" value="0.035" units="cm"/>
      <inkml:brushProperty name="color" value="#E71224"/>
    </inkml:brush>
  </inkml:definitions>
  <inkml:trace contextRef="#ctx0" brushRef="#br0">1878 6 24575,'0'-1'0,"-1"0"0,0 1 0,1-1 0,-1 1 0,1 0 0,-1-1 0,0 1 0,0 0 0,1-1 0,-1 1 0,0 0 0,0 0 0,1-1 0,-1 1 0,0 0 0,0 0 0,0 0 0,1 0 0,-1 0 0,0 0 0,0 0 0,1 0 0,-1 1 0,0-1 0,0 0 0,-1 1 0,-23 4 0,9-1 0,-1 1 0,1 1 0,0 0 0,1 2 0,0-1 0,0 2 0,1 0 0,-1 1 0,-23 22 0,26-23 0,1 0 0,-2-1 0,1 0 0,-1-1 0,-25 10 0,-28 16 0,-53 32 0,33-19 0,-15 6 0,71-37 0,20-9 0,0-1 0,0 0 0,-1-1 0,-13 4 0,-7 2 0,1 1 0,1 1 0,-46 27 0,10-6 0,57-28 0,0 0 0,0 0 0,1 1 0,-9 8 0,9-8 0,0 0 0,-1 0 0,1-1 0,-1 0 0,-8 4 0,-20 8 0,1 1 0,0 2 0,-32 25 0,49-33 0,-1-1 0,0-1 0,-1-1 0,0-1 0,-37 10 0,35-12 0,0 1 0,0 1 0,1 2 0,-35 19 0,-18 26 0,51-40 0,0 2 0,1 1 0,0 0 0,-28 33 0,28-28 0,17-20 0,1 0 0,0 1 0,1-1 0,-1 1 0,1 0 0,-1 0 0,1 1 0,1-1 0,-1 1 0,0-1 0,1 1 0,0 0 0,0 0 0,1 0 0,-1 0 0,1 0 0,0 0 0,0 9 0,0 13 0,-1 15 0,2 0 0,9 71 0,-1-83 0,1 0 0,2 0 0,24 47 0,-30-68 0,65 111 0,-66-113 0,0 0 0,1-1 0,0 1 0,0-1 0,0 0 0,8 6 0,22 29 0,-19-17 0,1-1 0,1 0 0,1-1 0,26 23 0,-34-34 0,-1 0 0,12 19 0,-13-18 0,-1-1 0,2 0 0,10 10 0,-13-13 0,0 0 0,-1 1 0,0 0 0,-1 0 0,0 0 0,7 18 0,7 11 0,-11-24 0,9 16 0,20 46 0,-31-65 0,-1 0 0,1 0 0,12 14 0,10 18 0,-24-36 0,0-1 0,0 0 0,1 0 0,0 0 0,0 0 0,0-1 0,1 1 0,0-1 0,0-1 0,0 1 0,0-1 0,1 0 0,-1-1 0,1 1 0,0-1 0,0-1 0,1 1 0,7 1 0,11 0 0,0 0 0,0-2 0,49-2 0,-49 0 0,-12 1 0,0-2 0,0 1 0,0-2 0,-1 0 0,1 0 0,-1-1 0,1-1 0,-1 0 0,22-11 0,-7-1 0,0-2 0,-1 0 0,28-27 0,-28 23 0,0 0 0,46-25 0,113-52 0,-128 67 0,-2-2 0,97-79 0,-38 25 0,32-32 0,-116 93 0,42-46 0,-23 20 0,-21 27 0,-19 18 0,-1-1 0,18-19 0,-18 16 0,0 0 0,2 1 0,-1 0 0,1 0 0,1 1 0,0 1 0,24-15 0,-29 19 0,0 0 0,-1-1 0,1 0 0,-1 0 0,0 0 0,0-1 0,-1 0 0,5-8 0,18-21 0,86-95 0,-112 127-170,1 0-1,-1-1 0,1 1 1,-1 0-1,-1 0 0,1-1 1,1-7-1,-1 3-6655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00:49.126"/>
    </inkml:context>
    <inkml:brush xml:id="br0">
      <inkml:brushProperty name="width" value="0.035" units="cm"/>
      <inkml:brushProperty name="height" value="0.035" units="cm"/>
      <inkml:brushProperty name="color" value="#E71224"/>
    </inkml:brush>
  </inkml:definitions>
  <inkml:trace contextRef="#ctx0" brushRef="#br0">808 75 24575,'-2'-3'0,"-1"1"0,1-1 0,-1 1 0,0 0 0,0 0 0,0 0 0,0 0 0,-1 0 0,-5-1 0,6 1 0,-15-6 0,-1 0 0,0 2 0,0 0 0,-1 1 0,1 1 0,-29-3 0,-122 2 0,136 5 0,7 0 0,12-1 0,-1 1 0,1 1 0,-17 3 0,26-3 0,1 0 0,-1 1 0,1 0 0,0 0 0,0 0 0,0 1 0,0-1 0,1 1 0,-1 1 0,1-1 0,0 0 0,-7 7 0,-21 25 0,2 1 0,-31 48 0,54-71 0,1-1 0,-9 24 0,-7 16 0,13-35 0,1 2 0,0-1 0,2 1 0,0 0 0,1 0 0,1 0 0,-2 30 0,3 2 0,6 85 0,-2-128 0,1-1 0,0 1 0,0-1 0,0 1 0,1-1 0,0 0 0,1 0 0,-1 0 0,1-1 0,1 1 0,-1-1 0,1 0 0,0 0 0,1-1 0,-1 1 0,1-1 0,12 8 0,-4-3 0,0-2 0,0 1 0,1-2 0,0 0 0,0-1 0,0 0 0,24 4 0,15 0 0,1-2 0,0-3 0,1-2 0,71-5 0,-119 1 0,0-1 0,-1 0 0,1 0 0,-1 0 0,1-1 0,-1 0 0,0-1 0,0 1 0,8-7 0,57-45 0,-64 48 0,116-86 0,-117 86 0,0-1 0,0-1 0,10-15 0,-11 14 0,0 1 0,1 0 0,11-11 0,-15 17 0,0-1 0,-1 1 0,1 0 0,-1-1 0,0 0 0,0 1 0,0-1 0,-1 0 0,1 0 0,-1 0 0,0 0 0,0 0 0,0-1 0,0-5 0,0-9 0,-1 0 0,-3-19 0,1-3 0,2 27 0,-1-1 0,0 1 0,-1-1 0,0 1 0,-2 0 0,0 0 0,0 0 0,-1 0 0,-1 1 0,0 0 0,-15-24 0,-34-59 0,34 57-1365,18 32-5461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08:31.187"/>
    </inkml:context>
    <inkml:brush xml:id="br0">
      <inkml:brushProperty name="width" value="0.035" units="cm"/>
      <inkml:brushProperty name="height" value="0.035" units="cm"/>
      <inkml:brushProperty name="color" value="#E71224"/>
    </inkml:brush>
  </inkml:definitions>
  <inkml:trace contextRef="#ctx0" brushRef="#br0">4270 451 24575,'0'-2'0,"-1"0"0,1 1 0,-1-1 0,1 0 0,-1 1 0,0-1 0,0 1 0,1-1 0,-1 1 0,0 0 0,-1-1 0,1 1 0,0 0 0,0 0 0,0 0 0,-1 0 0,1 0 0,-1 0 0,1 0 0,-1 0 0,1 0 0,-1 1 0,1-1 0,-1 0 0,1 1 0,-1 0 0,-2-1 0,-52-8 0,50 8 0,-5 0 0,0-1 0,0-1 0,0 0 0,0-1 0,0 0 0,1 0 0,0-1 0,-14-9 0,16 10 0,-1 1 0,1 0 0,-16-4 0,-20-8 0,27 6 0,1-1 0,-23-18 0,24 16 0,0 1 0,-29-15 0,13 9 0,25 12 0,-1 1 0,0 1 0,0-1 0,0 1 0,-14-4 0,16 6 0,-56-13 0,-64-24 0,119 35 0,-1-1 0,1 1 0,0-1 0,0 0 0,-8-8 0,10 8 0,-1 0 0,0 0 0,0 1 0,0 0 0,0 0 0,-1 0 0,1 0 0,-11-3 0,-33-3 0,-1 2 0,0 2 0,-77 3 0,-16-9 0,131 10 0,1 0 0,0 0 0,-1-1 0,1-1 0,0 0 0,-20-9 0,-15-4 0,27 13 0,1 0 0,0 2 0,-1 0 0,1 1 0,-26 3 0,-12-1 0,-1-2 0,-1 2 0,1 3 0,0 2 0,-102 27 0,-3 13 0,75-25 0,64-18 0,-51 5 0,62-9 0,1 1 0,-1 0 0,1 0 0,-1 1 0,1 1 0,0 0 0,0 0 0,0 1 0,0 1 0,1 0 0,-16 9 0,16-7 0,0-1 0,-1 0 0,-10 4 0,-31 18 0,41-21 0,0-1 0,0-1 0,-1 0 0,0 0 0,0-1 0,0-1 0,0 0 0,-25 3 0,26-5 0,-1 0 0,1 1 0,0 1 0,0 0 0,0 0 0,0 1 0,0 1 0,1-1 0,0 2 0,0 0 0,-13 9 0,11-4 0,5-5 0,-1 0 0,1 1 0,0 0 0,0 0 0,1 1 0,0 0 0,-5 10 0,10-16 0,0-1 0,-1 1 0,1 0 0,-1-1 0,1 1 0,-1 0 0,0-1 0,1 0 0,-1 1 0,0-1 0,0 0 0,0 0 0,-4 1 0,-34 12 0,16-6 0,-3 2 0,22-9 0,0 1 0,0-1 0,1 1 0,-1 0 0,0 0 0,0 1 0,1-1 0,0 1 0,-1 0 0,1 0 0,0 1 0,0-1 0,1 1 0,-1 0 0,1 0 0,0 0 0,0 0 0,-4 8 0,2-4 0,-1 0 0,0 0 0,-1 0 0,0-1 0,0 0 0,0 0 0,-1-1 0,0 0 0,0-1 0,-1 1 0,-11 4 0,8-3 0,1-1 0,0 2 0,0-1 0,1 1 0,0 1 0,-12 13 0,16-14 0,-1 0 0,0 0 0,0 0 0,-1-1 0,0 0 0,0-1 0,-1 1 0,0-2 0,0 1 0,0-1 0,-17 6 0,20-8 0,2 0 0,-1 0 0,0 1 0,0-1 0,1 1 0,0 0 0,0 0 0,0 1 0,0-1 0,1 1 0,-6 9 0,-19 22 0,22-30 0,-13 13 0,-1-2 0,0 0 0,-25 16 0,37-27 0,1 1 0,0 0 0,0 0 0,0 0 0,1 1 0,0 0 0,1 0 0,0 1 0,-5 11 0,-14 20 0,17-29 0,1 0 0,0 0 0,0 1 0,-4 15 0,-1 2 0,5-18 0,0 1 0,-1-1 0,-1-1 0,0 0 0,0 0 0,-1 0 0,0-1 0,-11 9 0,6-6 0,1 0 0,1 1 0,-13 18 0,5 12 0,18-37 0,0 1 0,-1-1 0,0 0 0,0 1 0,-8 9 0,7-9 0,0-1 0,1 1 0,0 0 0,0 0 0,0 0 0,1 0 0,0 0 0,-2 10 0,-12 36 0,11-43 0,-1-1 0,0 0 0,0 0 0,-13 12 0,14-16 0,0 0 0,1 0 0,0 0 0,0 0 0,0 1 0,0 0 0,1 0 0,0 0 0,0 0 0,1 0 0,0 0 0,0 1 0,0-1 0,-1 10 0,3-10 0,0 0 0,-1 0 0,0 0 0,0 0 0,-1 1 0,1-1 0,-1-1 0,-1 1 0,1 0 0,-1 0 0,-5 7 0,-6 11 0,2 0 0,0 1 0,-8 27 0,5-20 0,12-29 0,0 2 0,1-1 0,0 0 0,0 0 0,1 1 0,-1-1 0,1 1 0,0 0 0,0-1 0,-1 8 0,2 6 0,-1 0 0,-1 1 0,-1-1 0,0 0 0,-2 0 0,0-1 0,-1 1 0,-8 18 0,10-24 0,0 0 0,1 1 0,0 0 0,1-1 0,0 22 0,-1-4 0,1 30 0,2-42 0,-1-1 0,-1 0 0,-5 30 0,1-15 0,1 1 0,2 0 0,2 0 0,3 53 0,0-11 0,-3 43 0,3 126 0,2-211 0,2 0 0,1 0 0,14 37 0,-18-60 0,26 46 0,-7 57 0,-16-73 0,16 52 0,-19-79 0,0 1 0,-1-1 0,0 15 0,7 34 0,-6-55 0,0 1 0,1-1 0,-1 0 0,8 10 0,-6-9 0,-1-1 0,0 1 0,0-1 0,2 9 0,28 96 0,-13-77 0,-7-14 0,35 49 0,-22-38 0,-22-28 0,-1 1 0,1 0 0,-1 0 0,0 0 0,5 11 0,18 30 0,-19-35 0,-2 1 0,1-1 0,-2 1 0,9 23 0,34 88 0,-30-90 0,-14-28 0,-1 0 0,0 0 0,0 0 0,-1 1 0,1-1 0,1 7 0,2 13 0,-3-8 0,2 1 0,0-1 0,10 21 0,-8-25 0,-5-6 0,1 0 0,1 0 0,0-1 0,0 0 0,0 1 0,0-2 0,1 1 0,9 8 0,2 2 0,-14-13 0,1 0 0,-1-1 0,1 1 0,0-1 0,0 1 0,0-1 0,0 0 0,0 0 0,0 0 0,1 0 0,-1-1 0,1 1 0,-1-1 0,1 0 0,-1 0 0,1 0 0,0-1 0,0 1 0,4-1 0,8 1 0,0 1 0,0 1 0,1 0 0,-2 1 0,1 1 0,0 0 0,-1 1 0,0 1 0,22 13 0,-29-13 0,1 0 0,-1 0 0,0 1 0,-1 1 0,0-1 0,12 19 0,-11-15 0,0-1 0,0 0 0,1-1 0,11 10 0,67 66 0,-34-31 0,-44-48 0,0 0 0,1-1 0,0 0 0,0 0 0,17 6 0,5 2 0,44 21 0,-55-27 0,0 1 0,-1 1 0,0 0 0,-1 2 0,0 0 0,18 17 0,-26-19 0,0-1 0,0 0 0,1 0 0,0-2 0,1 1 0,-1-2 0,1 1 0,1-2 0,-1 0 0,21 5 0,-21-6 0,0 1 0,22 11 0,23 9 0,-47-21 0,0 0 0,0 1 0,-1 1 0,1-1 0,14 13 0,-15-11 0,-1-1 0,1 0 0,0 0 0,0-1 0,22 8 0,-22-11 0,0 1 0,0 0 0,0 1 0,0 0 0,-1 1 0,0 0 0,12 8 0,-12-9 0,0 0 0,1 0 0,0-1 0,0 0 0,0-1 0,0 0 0,0-1 0,0 0 0,15 0 0,-10 0 0,5 1 0,-1 0 0,37 11 0,-35-9 0,1 0 0,27 0 0,-25-2 0,192 10 0,-175-1 0,-35-9 0,0 0 0,0 0 0,0-1 0,1 1 0,8 0 0,415-1 0,-205-3 0,-212 1 0,0 0 0,0-1 0,1-1 0,-1 0 0,-1-1 0,1 0 0,19-9 0,84-51 0,-86 46 0,-21 13 0,1-1 0,0 2 0,1-1 0,-1 1 0,1 1 0,0 0 0,0 1 0,0 0 0,0 0 0,0 1 0,13 1 0,-16-1 0,1-1 0,-1 1 0,1-1 0,-1-1 0,0 0 0,0 0 0,11-6 0,53-33 0,-69 40 0,30-24 0,-29 22 0,1 0 0,0 0 0,0 0 0,0 0 0,0 1 0,1 0 0,-1 0 0,1 1 0,0-1 0,9-1 0,102-13 0,-76 10 0,-34 7 0,0-1 0,0 0 0,0 0 0,0-1 0,0 0 0,0-1 0,-1 1 0,1-1 0,-1 0 0,8-5 0,15-11 0,41-19 0,-51 28 0,40-14 0,-48 21 0,-1-1 0,0 0 0,0 0 0,-1-1 0,1 0 0,-1 0 0,0-1 0,-1-1 0,9-7 0,8-8 0,-21 19 0,0 0 0,0 0 0,0 0 0,-1-1 0,1 0 0,-1 1 0,0-1 0,0 0 0,0-1 0,0 1 0,-1 0 0,0-1 0,0 0 0,0 1 0,2-8 0,-3 8 0,0 0 0,0 0 0,1 0 0,-1 0 0,1 0 0,0 1 0,0-1 0,0 1 0,1-1 0,3-4 0,36-32 0,-13 11 0,-20 20 0,0 0 0,0 1 0,1 0 0,0 0 0,1 1 0,-1 1 0,15-7 0,-7 1 0,1 0 0,-1-2 0,-1 0 0,22-23 0,-13 13 0,-6 5 0,-10 12 0,-1-1 0,0-1 0,-1 1 0,0-1 0,0-1 0,-1 1 0,0-1 0,6-14 0,-4 5 0,-5 12 0,-1-1 0,0 0 0,0 0 0,0 0 0,-1 0 0,2-15 0,-2 18 0,-1-1 0,1 0 0,0 1 0,1-1 0,-1 1 0,1 0 0,0 0 0,0 0 0,6-6 0,-4 4 0,0 0 0,0 0 0,6-15 0,-5 9 0,0 0 0,1 1 0,0 0 0,1 0 0,1 1 0,0 0 0,0 0 0,14-12 0,7-8 0,-11 8 0,19-28 0,0-2 0,-27 37 0,19-34 0,-22 36 0,0-1 0,1 1 0,16-19 0,-10 17 0,-5 6 0,-1 0 0,0-1 0,9-15 0,-15 21 0,0 0 0,-1-1 0,0 1 0,0-1 0,-1 1 0,1-1 0,-1 0 0,0 1 0,-1-1 0,1 0 0,-1-6 0,0 8 0,1 0 0,0 0 0,0 0 0,1 0 0,-1 1 0,1-1 0,-1 0 0,1 1 0,1 0 0,-1-1 0,0 1 0,1 0 0,5-5 0,-4 3 0,0 0 0,0 0 0,0-1 0,5-9 0,-7 7 0,0 1 0,0-1 0,0 0 0,-1 0 0,-1 0 0,1-11 0,-1 10 0,0 0 0,1 0 0,1 0 0,3-14 0,-2 8 0,0 1 0,0-1 0,-2 0 0,0 0 0,-1 0 0,-2-26 0,1 22 0,0-1 0,1 1 0,4-22 0,-3 37 0,1 0 0,-1 0 0,1 0 0,0 0 0,0 1 0,0-1 0,4-4 0,9-17 0,-6 0 0,-1 0 0,-1-1 0,-1 1 0,-1-2 0,1-36 0,-5-138 0,-3 102 0,4 3 0,-4-101 0,1 188 0,-1 0 0,0 0 0,-1 1 0,0-1 0,-4-7 0,-6-22 0,-3 2 0,14 32 0,-1-1 0,1 0 0,0 0 0,0 0 0,0 0 0,1 0 0,0 0 0,0 0 0,0-6 0,1 0 0,0 0 0,0 1 0,-1-1 0,-1 0 0,0 1 0,0-1 0,-1 1 0,0-1 0,-1 1 0,0 0 0,0 1 0,-9-14 0,10 18 0,0-1 0,0 0 0,1 0 0,-1 0 0,1 0 0,0 0 0,1-1 0,-1 1 0,1-11 0,-2-63 0,3 62 0,0-2 0,1 7 0,-1 0 0,0 0 0,-1 0 0,0 1 0,-1-1 0,-1 0 0,0 1 0,-1 0 0,-7-20 0,-7-3 0,5 14 0,2 0 0,1-1 0,1-1 0,1 0 0,1 0 0,-8-42 0,12 51 0,-1-1 0,-1 1 0,0 0 0,-1 0 0,0 1 0,-1-1 0,-1 1 0,0 1 0,-1 0 0,-19-22 0,19 23 0,1 0 0,0-1 0,-10-20 0,13 21 0,-1 1 0,0-1 0,-1 2 0,0-1 0,-14-15 0,-65-66 0,75 78 0,0-1 0,-11-19 0,12 19 0,1-1 0,-17-16 0,21 25 0,0-1 0,0 0 0,0 0 0,-4-9 0,6 9 0,0 1 0,-1 0 0,1 1 0,-1-1 0,-1 1 0,1 0 0,-8-7 0,-4-2 0,0-1 0,-16-20 0,-5 3 0,30 26 0,-1 0 0,1 0 0,0-1 0,-8-10 0,-50-66 0,2-4 0,31 50 0,14 15 0,-30-26 0,41 42 0,0 0 0,-1 1 0,0 0 0,0 0 0,0 0 0,0 1 0,-1 0 0,-11-3 0,8 3 21,1-1 1,0 0-1,0-1 0,0 0 0,-14-11 1,14 10-321,0-1 1,0 1-1,-1 1 0,-17-7 1,19 10-6528</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08:46.002"/>
    </inkml:context>
    <inkml:brush xml:id="br0">
      <inkml:brushProperty name="width" value="0.035" units="cm"/>
      <inkml:brushProperty name="height" value="0.035" units="cm"/>
      <inkml:brushProperty name="color" value="#E71224"/>
    </inkml:brush>
  </inkml:definitions>
  <inkml:trace contextRef="#ctx0" brushRef="#br0">3460 365 24575,'0'-1'0,"-1"-1"0,1 1 0,-1 0 0,1-1 0,-1 1 0,1 0 0,-1 0 0,0 0 0,1-1 0,-1 1 0,0 0 0,0 0 0,0 0 0,0 0 0,0 0 0,0 1 0,0-1 0,-1 0 0,1 0 0,0 1 0,0-1 0,0 1 0,-1-1 0,1 1 0,0-1 0,-1 1 0,-1-1 0,-42-6 0,40 7 0,-4-2 0,0 1 0,0-1 0,0-1 0,0 0 0,1 0 0,-1-1 0,1 0 0,-11-7 0,12 8 0,0 0 0,1 1 0,-14-4 0,-15-6 0,21 5 0,1-1 0,-19-15 0,20 13 0,-1 1 0,-22-11 0,10 5 0,20 12 0,0-1 0,-1 1 0,0 1 0,1-1 0,-13-3 0,15 5 0,-47-10 0,-51-20 0,96 29 0,-1-1 0,1 0 0,1 0 0,-1 0 0,-7-7 0,9 7 0,-1 0 0,0 0 0,0 0 0,0 0 0,-1 1 0,1 0 0,0-1 0,-9-1 0,-27-4 0,-1 3 0,1 1 0,-62 2 0,-15-7 0,108 8 0,0 1 0,0-2 0,-1 1 0,1-2 0,0 1 0,-16-8 0,-12-3 0,22 11 0,0 0 0,0 0 0,0 2 0,0 0 0,-20 2 0,-11 0 0,0-2 0,-1 1 0,1 3 0,0 2 0,-83 21 0,-2 12 0,60-22 0,53-13 0,-43 4 0,52-8 0,0 0 0,-1 1 0,1 0 0,0 1 0,0 0 0,0 0 0,0 1 0,0 0 0,0 1 0,1 0 0,-13 8 0,13-7 0,-1 0 0,1-1 0,-9 5 0,-25 13 0,33-16 0,0-1 0,0-1 0,-1 0 0,1 0 0,-1-1 0,0 0 0,0-1 0,-20 3 0,21-4 0,0 0 0,0 1 0,0 0 0,0 0 0,0 1 0,0 0 0,1 1 0,-1 0 0,1 0 0,0 1 0,-11 7 0,10-3 0,3-4 0,-1 0 0,2 0 0,-1 1 0,1 0 0,0 0 0,0 1 0,-4 7 0,8-13 0,0 1 0,0-1 0,-1 1 0,1-1 0,0 0 0,0 1 0,-1-1 0,1 0 0,-1 0 0,1 0 0,-1 0 0,1 0 0,-4 0 0,-28 11 0,14-6 0,-3 2 0,18-7 0,0 0 0,0 0 0,0 1 0,0 0 0,1-1 0,-1 1 0,0 0 0,1 1 0,-1-1 0,1 1 0,0-1 0,0 1 0,0 0 0,0 0 0,0 1 0,1-1 0,-1 1 0,-2 5 0,0-2 0,1-1 0,-1 1 0,-1-1 0,1 0 0,-1-1 0,0 1 0,0-1 0,-1 0 0,0-1 0,1 1 0,-11 3 0,8-3 0,0 1 0,0-1 0,0 2 0,1-1 0,0 1 0,-10 11 0,13-11 0,-1-1 0,1 1 0,-1-1 0,-1 0 0,1-1 0,-1 1 0,0-1 0,0-1 0,0 1 0,-1-1 0,-13 5 0,17-7 0,0 1 0,0-1 0,0 1 0,0 0 0,1 0 0,-1 0 0,1 1 0,0-1 0,0 1 0,0 0 0,-4 7 0,-16 19 0,18-26 0,-10 11 0,-1 0 0,0-2 0,-21 14 0,31-22 0,0 0 0,0 1 0,1 0 0,-1 0 0,1 0 0,1 0 0,-1 1 0,1 0 0,-4 9 0,-12 17 0,15-25 0,0 1 0,0 1 0,1-1 0,-4 13 0,-1 2 0,4-15 0,0 0 0,-1 0 0,0-1 0,-1 1 0,1-1 0,-1 0 0,-1-1 0,-9 7 0,7-4 0,-1 0 0,1 1 0,-10 14 0,4 9 0,14-28 0,0-1 0,0 0 0,0 0 0,-1 0 0,-6 9 0,6-9 0,0 0 0,0 0 0,1 1 0,-1 0 0,1-1 0,0 1 0,1 0 0,-2 8 0,-10 28 0,9-34 0,-1 0 0,0-1 0,0 1 0,-10 9 0,11-13 0,0 0 0,0 0 0,1 0 0,0 0 0,-1 1 0,2-1 0,-1 1 0,0 0 0,1 0 0,0 0 0,0 0 0,1 0 0,0 1 0,-2 6 0,3-7 0,0 0 0,-1 0 0,1 0 0,-1 0 0,-1 0 0,1 0 0,-1 0 0,0-1 0,0 1 0,0-1 0,-4 8 0,-5 7 0,0 0 0,2 2 0,-7 20 0,3-15 0,11-23 0,0 1 0,0-1 0,0 1 0,1-1 0,0 1 0,-1-1 0,1 1 0,0 0 0,1 0 0,-1 5 0,0 6 0,0 0 0,0-1 0,-1 1 0,-1 0 0,-1-1 0,0 1 0,-1-1 0,-7 15 0,9-19 0,0 0 0,1 0 0,0 0 0,0 1 0,0 16 0,0-3 0,0 25 0,2-35 0,-1 0 0,0 0 0,-5 24 0,1-12 0,1 0 0,2 1 0,1 0 0,3 43 0,-1-9 0,-2 34 0,2 103 0,3-171 0,1-1 0,1 1 0,10 30 0,-13-49 0,20 37 0,-5 47 0,-13-60 0,13 43 0,-16-64 0,1-1 0,-2 1 0,2 12 0,4 27 0,-5-44 0,1 0 0,-1 0 0,1 0 0,6 8 0,-5-9 0,-1 1 0,1 1 0,-1-1 0,2 7 0,22 78 0,-10-63 0,-6-11 0,29 39 0,-18-30 0,-18-22 0,0 0 0,-1 0 0,0 0 0,1 0 0,3 9 0,15 24 0,-16-28 0,0 0 0,-1 1 0,-1-1 0,7 20 0,28 70 0,-24-72 0,-12-23 0,0 0 0,-1 0 0,0 1 0,0-1 0,0 0 0,2 6 0,0 10 0,-1-6 0,1 0 0,0 0 0,9 17 0,-8-20 0,-3-5 0,0-1 0,1 0 0,0 1 0,0-1 0,1 0 0,0-1 0,-1 1 0,8 6 0,2 2 0,-11-11 0,0 1 0,0-1 0,1 0 0,-1 0 0,0 0 0,1 0 0,-1 0 0,1-1 0,-1 1 0,1-1 0,0 0 0,0 0 0,0 0 0,0 0 0,0 0 0,0 0 0,0-1 0,0 1 0,3-1 0,7 1 0,1 0 0,-1 1 0,0 1 0,0 0 0,-1 1 0,1 0 0,-1 1 0,1 1 0,16 10 0,-22-11 0,0 1 0,0 1 0,-1-1 0,0 1 0,0 0 0,9 15 0,-9-13 0,1 0 0,0 0 0,0-1 0,9 8 0,54 54 0,-27-26 0,-35-38 0,-1 0 0,1-1 0,0 0 0,0-1 0,14 6 0,4 2 0,36 16 0,-45-22 0,0 2 0,-1-1 0,0 2 0,-1 0 0,0 1 0,16 14 0,-22-16 0,0-1 0,0 0 0,0 0 0,1 0 0,0-1 0,1-1 0,-1 0 0,1 0 0,0-1 0,17 4 0,-18-5 0,0 1 0,18 9 0,20 7 0,-39-17 0,0 1 0,-1 0 0,1 0 0,-1 1 0,13 9 0,-13-8 0,-1-1 0,1 0 0,0-1 0,1 1 0,16 5 0,-17-8 0,1 0 0,-1 1 0,0 0 0,0 0 0,-1 1 0,1 0 0,8 7 0,-8-8 0,-1 0 0,1 0 0,0 0 0,0-1 0,0 0 0,0-1 0,0 0 0,1 0 0,11 0 0,-8-1 0,4 2 0,0 0 0,29 8 0,-28-6 0,1-1 0,22 0 0,-21-1 0,156 7 0,-142 0 0,-28-7 0,0 0 0,0-1 0,0 0 0,0 0 0,8 1 0,335-1 0,-166-3 0,-171 2 0,0-1 0,-1-1 0,1 0 0,-1-1 0,1 0 0,-1 0 0,16-8 0,68-41 0,-70 38 0,-16 10 0,0-1 0,0 1 0,0 1 0,1 0 0,0 0 0,-1 1 0,1 0 0,0 0 0,0 1 0,0 0 0,11 1 0,-13-1 0,-1 0 0,1-1 0,0 1 0,0-1 0,-1 0 0,1-1 0,8-5 0,43-26 0,-55 33 0,23-20 0,-22 17 0,0 1 0,0 0 0,0 0 0,0 0 0,0 0 0,1 1 0,-1-1 0,1 1 0,0 1 0,7-3 0,83-10 0,-62 9 0,-27 4 0,-1 1 0,1-1 0,0 0 0,-1-1 0,1 1 0,-1-1 0,1 0 0,-1-1 0,0 1 0,6-5 0,13-8 0,33-16 0,-42 23 0,33-11 0,-40 16 0,1 0 0,-1 0 0,0 0 0,-1-1 0,1 0 0,-1-1 0,1 0 0,-2 0 0,8-6 0,6-7 0,-16 15 0,-1 1 0,0-1 0,0 1 0,0-1 0,0 0 0,0 0 0,-1 0 0,1-1 0,-1 1 0,0-1 0,0 1 0,0-1 0,-1 0 0,1 0 0,1-5 0,-2 5 0,-1 1 0,1 0 0,1 0 0,-1 0 0,0 0 0,1 0 0,0 0 0,-1 0 0,1 0 0,4-3 0,27-27 0,-9 10 0,-17 16 0,1 0 0,-1 0 0,1 0 0,0 1 0,1 0 0,-1 1 0,12-5 0,-5 0 0,0 0 0,0-1 0,-1 0 0,18-19 0,-12 10 0,-3 5 0,-9 9 0,-1-1 0,0 1 0,0-1 0,-1-1 0,0 1 0,0-1 0,0 0 0,5-12 0,-4 5 0,-4 9 0,0 0 0,-1 0 0,1-1 0,-1 1 0,0-1 0,1-11 0,-2 13 0,1 0 0,-1 1 0,1 0 0,0-1 0,0 1 0,0 0 0,1 0 0,-1 0 0,5-5 0,-3 3 0,0 0 0,0 0 0,5-11 0,-4 6 0,0 1 0,0 0 0,1 0 0,1 1 0,0-1 0,0 2 0,1-1 0,11-10 0,5-6 0,-9 7 0,15-24 0,1-1 0,-21 30 0,14-27 0,-18 28 0,1 0 0,0 1 0,14-16 0,-9 14 0,-5 5 0,1 0 0,-1-1 0,8-12 0,-13 17 0,0 0 0,0-1 0,0 1 0,-1-1 0,1 1 0,-1-1 0,0 1 0,-1-1 0,1 0 0,-1 1 0,0-6 0,0 6 0,1 1 0,0 0 0,0 0 0,0 0 0,0 0 0,0 0 0,1 0 0,0 0 0,-1 1 0,1-1 0,0 0 0,0 1 0,4-5 0,-2 3 0,-1 0 0,1 0 0,-1-1 0,4-7 0,-5 6 0,-1 0 0,1-1 0,-1 1 0,0-1 0,0 1 0,-1-9 0,0 7 0,0 1 0,1 0 0,0-1 0,3-10 0,-1 6 0,0 0 0,-2 0 0,1 0 0,-1 0 0,-1 0 0,-2-21 0,1 17 0,0 0 0,2 0 0,1-17 0,-1 30 0,1 0 0,-1-1 0,0 1 0,1 0 0,0 0 0,-1 1 0,4-5 0,7-13 0,-4 0 0,-2-1 0,0 1 0,-2-2 0,0 1 0,1-30 0,-4-112 0,-2 83 0,2 2 0,-2-82 0,-1 153 0,1 0 0,-1 0 0,0 0 0,0 0 0,-4-6 0,-5-18 0,-1 2 0,10 25 0,0 1 0,0-1 0,0 0 0,1 0 0,-1 0 0,1 0 0,0-1 0,0 1 0,0-5 0,2 1 0,-1-1 0,-1 0 0,1 0 0,-1 1 0,-1-1 0,0 1 0,0-1 0,-1 1 0,0 0 0,0 0 0,-1 0 0,-6-10 0,8 13 0,-1 0 0,1 1 0,0-1 0,0 0 0,0 0 0,1 0 0,-1 0 0,1 0 0,0-9 0,-1-51 0,2 50 0,0-1 0,0 6 0,1-1 0,-2 1 0,1-1 0,-1 1 0,-1 0 0,0 0 0,-1 0 0,1 0 0,-8-16 0,-5-2 0,6 11 0,0-1 0,0 0 0,2 0 0,0 0 0,1-1 0,-5-33 0,8 40 0,0 0 0,-1 0 0,0 1 0,-1 0 0,0 0 0,-1 0 0,0 1 0,-1-1 0,0 1 0,-16-16 0,16 17 0,0 0 0,1-1 0,-8-16 0,9 17 0,1 1 0,-1-1 0,-1 1 0,1 0 0,-12-11 0,-53-55 0,61 63 0,0-1 0,-9-14 0,10 14 0,0 1 0,-12-15 0,15 21 0,1 0 0,0-1 0,1 0 0,-5-7 0,6 8 0,-1 0 0,0 0 0,0 1 0,0-1 0,0 1 0,-1 0 0,-6-6 0,-3-1 0,1-1 0,-15-16 0,-2 2 0,23 21 0,0 0 0,0 0 0,0-1 0,-6-7 0,-41-55 0,2-2 0,25 40 0,11 12 0,-23-21 0,32 34 0,0 0 0,0 1 0,0 0 0,-1 0 0,1 0 0,-1 1 0,0 0 0,-9-3 0,6 3 21,1-1 1,0 0-1,0-1 0,0 0 0,-11-9 1,11 8-321,0 0 1,0 1-1,-1 0 0,-13-6 1,15 8-6528</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09:11.731"/>
    </inkml:context>
    <inkml:brush xml:id="br0">
      <inkml:brushProperty name="width" value="0.035" units="cm"/>
      <inkml:brushProperty name="height" value="0.035" units="cm"/>
      <inkml:brushProperty name="color" value="#E71224"/>
    </inkml:brush>
  </inkml:definitions>
  <inkml:trace contextRef="#ctx0" brushRef="#br0">2553 269 24575,'0'-1'0,"0"0"0,-1 0 0,1 0 0,0 0 0,-1 1 0,1-1 0,-1 0 0,1 0 0,-1 0 0,0 0 0,1 0 0,-1 1 0,0-1 0,1 0 0,-1 1 0,0-1 0,0 0 0,0 1 0,1-1 0,-1 1 0,0-1 0,0 1 0,0 0 0,0-1 0,0 1 0,0 0 0,-2-1 0,-30-4 0,30 5 0,-4-1 0,0-1 0,1 1 0,-1-1 0,1 0 0,-1 0 0,1-1 0,0 0 0,-8-5 0,9 5 0,0 1 0,0 0 0,-10-2 0,-11-4 0,16 2 0,0 0 0,-13-11 0,14 10 0,0 1 0,-17-10 0,8 6 0,14 7 0,0 1 0,0 0 0,-1-1 0,1 2 0,-9-4 0,11 5 0,-35-9 0,-38-14 0,71 22 0,1-1 0,-1 0 0,0-1 0,1 1 0,-6-5 0,7 4 0,-1 1 0,0 0 0,0 0 0,0 0 0,0 0 0,0 0 0,-1 1 0,-5-3 0,-21-1 0,0 1 0,1 1 0,-47 1 0,-10-4 0,79 5 0,1 1 0,-1-1 0,0-1 0,0 1 0,1-1 0,-13-5 0,-9-3 0,18 9 0,-1-1 0,0 1 0,-1 0 0,1 1 0,-15 2 0,-7 0 0,-1-3 0,-1 3 0,1 1 0,0 1 0,-61 16 0,-2 8 0,45-15 0,39-10 0,-32 3 0,38-6 0,0 0 0,0 0 0,0 1 0,1 1 0,-1-1 0,0 1 0,1 0 0,-1 0 0,1 1 0,-1 0 0,-8 6 0,9-5 0,0-1 0,0 1 0,-7 2 0,-18 11 0,24-14 0,1 1 0,-1-1 0,0 0 0,0 0 0,0-1 0,-1 1 0,1-2 0,-15 3 0,15-4 0,0 1 0,1 0 0,-1 1 0,0 0 0,1 0 0,-1 0 0,1 1 0,0 0 0,0 0 0,0 0 0,-8 7 0,7-4 0,3-3 0,-1 1 0,1 0 0,0 1 0,0-1 0,0 1 0,0-1 0,-2 7 0,5-10 0,0 0 0,0 0 0,1 0 0,-1 0 0,0 0 0,0 0 0,0 0 0,0 0 0,0-1 0,-1 1 0,1 0 0,0-1 0,-2 2 0,-21 6 0,10-3 0,-3 1 0,14-5 0,0-1 0,0 1 0,1 0 0,-1 1 0,0-1 0,0 0 0,0 1 0,1 0 0,-1-1 0,1 1 0,-1 0 0,1 0 0,0 1 0,0-1 0,0 0 0,0 1 0,0-1 0,-2 5 0,1-2 0,-1 0 0,1 0 0,-1-1 0,0 1 0,-1-1 0,1 0 0,-1 0 0,1-1 0,-1 1 0,0-1 0,-8 3 0,6-2 0,1 0 0,-1 0 0,1 1 0,0 0 0,0 0 0,-7 8 0,9-8 0,0 0 0,0-1 0,-1 1 0,1-1 0,-1 0 0,0 0 0,0 0 0,-1-1 0,1 1 0,-1-1 0,-9 4 0,12-6 0,0 1 0,0 0 0,0 0 0,0 0 0,1 0 0,-1 1 0,1-1 0,-1 1 0,1 0 0,0-1 0,-3 7 0,-12 13 0,13-19 0,-7 8 0,0 0 0,-2-1 0,-14 9 0,23-15 0,-1 0 0,1 0 0,0 0 0,0 1 0,0-1 0,1 1 0,0 0 0,0 0 0,-3 7 0,-9 12 0,11-17 0,0-1 0,1 1 0,0 0 0,-3 9 0,-1 2 0,3-12 0,1 1 0,-2 0 0,1-1 0,-1 0 0,0 0 0,0 0 0,-1-1 0,-6 6 0,4-4 0,1 1 0,-1-1 0,-7 12 0,3 6 0,11-21 0,0 0 0,-1 0 0,0 0 0,0-1 0,-4 7 0,4-6 0,-1 0 0,1 0 0,0 0 0,1 0 0,-1 0 0,1 1 0,-1-1 0,0 6 0,-7 22 0,6-26 0,-1-1 0,0 1 0,1-1 0,-9 8 0,10-10 0,-1-1 0,0 1 0,0 1 0,1-1 0,0 0 0,0 1 0,0-1 0,0 1 0,0-1 0,1 1 0,0 0 0,-1 0 0,1 0 0,0 5 0,1-6 0,-1 1 0,1 0 0,-1 0 0,1-1 0,-1 1 0,0-1 0,0 1 0,-1-1 0,1 1 0,-1-1 0,-3 5 0,-3 6 0,0 1 0,2 0 0,-6 16 0,2-12 0,9-17 0,-1 1 0,1-1 0,0 1 0,0-1 0,0 1 0,0 0 0,0-1 0,0 1 0,1 0 0,-1 4 0,1 4 0,-1 0 0,0 0 0,-1 0 0,0-1 0,-1 1 0,0 0 0,0-1 0,-6 11 0,7-13 0,-1-1 0,2 1 0,-1-1 0,1 1 0,0 12 0,-1-2 0,0 18 0,2-26 0,0 1 0,-1-1 0,-4 18 0,2-9 0,0 1 0,1-1 0,1 1 0,3 32 0,-1-7 0,-2 25 0,2 76 0,2-126 0,0-1 0,2 1 0,7 22 0,-10-36 0,15 27 0,-3 35 0,-11-44 0,10 31 0,-11-47 0,0 0 0,-1 0 0,1 9 0,3 20 0,-3-33 0,-1 1 0,2-1 0,-1 0 0,4 6 0,-3-5 0,-1-1 0,1 1 0,-1-1 0,2 6 0,16 57 0,-7-46 0,-5-9 0,21 30 0,-13-23 0,-13-16 0,0 0 0,0-1 0,-1 1 0,0 1 0,4 5 0,10 19 0,-11-22 0,-1 1 0,-1 0 0,1 0 0,4 14 0,21 52 0,-18-53 0,-9-17 0,0 0 0,-1 0 0,1 0 0,0 1 0,-1-1 0,2 4 0,0 8 0,-1-5 0,1 1 0,0-1 0,6 13 0,-5-15 0,-2-4 0,-1 0 0,2 0 0,-1 0 0,0-1 0,1 1 0,-1 0 0,1-1 0,5 5 0,2 2 0,-9-9 0,1 1 0,-1 0 0,1-1 0,0 1 0,-1-1 0,1 1 0,0-1 0,0 0 0,0 0 0,0 0 0,0 0 0,0 0 0,0 0 0,0-1 0,1 1 0,-1-1 0,0 1 0,0-1 0,3 0 0,5 1 0,0 0 0,-1 1 0,1 0 0,-1 0 0,1 1 0,-1 0 0,0 1 0,0 0 0,13 7 0,-17-6 0,0-1 0,0 0 0,0 1 0,-1 0 0,1 0 0,6 12 0,-7-11 0,1 1 0,0 0 0,1-1 0,5 6 0,41 39 0,-20-18 0,-27-29 0,1 0 0,0 0 0,0-1 0,0 1 0,10 3 0,3 2 0,27 12 0,-34-17 0,1 2 0,-1 0 0,-1 0 0,1 1 0,-1 0 0,12 10 0,-17-11 0,1 0 0,-1-1 0,1 0 0,1 0 0,-1-1 0,1 0 0,-1 0 0,1-1 0,0 0 0,13 3 0,-13-3 0,-1-1 0,14 8 0,14 5 0,-28-13 0,-1 1 0,1 0 0,-1 0 0,0 1 0,9 6 0,-9-6 0,0 0 0,-1 0 0,1-1 0,1 0 0,11 5 0,-11-7 0,-1 1 0,0 0 0,-1 0 0,1 1 0,0-1 0,-1 1 0,8 5 0,-8-5 0,1-1 0,-1 0 0,1 0 0,0 0 0,0-1 0,0 0 0,0 0 0,0 0 0,9-1 0,-6 0 0,3 2 0,0-1 0,21 7 0,-20-6 0,0 0 0,16 1 0,-15-2 0,115 6 0,-104 0 0,-21-6 0,-1 0 0,1 0 0,0 0 0,0 0 0,5 0 0,248 0 0,-123-2 0,-126 0 0,0 1 0,0-2 0,0 1 0,-1-1 0,1 0 0,0-1 0,11-5 0,50-30 0,-51 28 0,-12 6 0,0 1 0,0 0 0,0 1 0,0-1 0,0 1 0,1 1 0,0-1 0,-1 1 0,1 0 0,-1 0 0,9 1 0,-10-1 0,0 1 0,0-1 0,0-1 0,0 1 0,0-1 0,-1 0 0,8-3 0,31-20 0,-41 23 0,17-13 0,-16 12 0,0 1 0,0 0 0,0-1 0,0 1 0,0 0 0,0 1 0,0-1 0,1 0 0,-1 1 0,7-2 0,59-7 0,-44 6 0,-21 4 0,0-1 0,0 1 0,1-1 0,-1 0 0,0 0 0,0-1 0,0 1 0,0-1 0,0 0 0,4-3 0,9-6 0,25-12 0,-31 18 0,25-10 0,-30 13 0,0 0 0,0 0 0,0-1 0,0 0 0,-1 0 0,1 0 0,-1-1 0,0 1 0,5-6 0,5-4 0,-13 11 0,1 0 0,-1 0 0,1 0 0,-1 0 0,0 0 0,0 0 0,0-1 0,0 1 0,-1 0 0,1-1 0,-1 0 0,1 1 0,-1-1 0,0 0 0,1-4 0,-1 4 0,-1 1 0,1 0 0,0-1 0,0 1 0,0 0 0,0 0 0,0-1 0,1 1 0,-1 0 0,3-3 0,21-19 0,-7 7 0,-13 12 0,0 0 0,1 0 0,0 0 0,0 0 0,0 1 0,0 0 0,9-4 0,-4 1 0,0 0 0,0-1 0,-1 0 0,13-15 0,-7 9 0,-4 3 0,-6 6 0,-1 1 0,0-1 0,0-1 0,0 1 0,0-1 0,-1 0 0,0 1 0,4-10 0,-3 4 0,-2 7 0,-1-1 0,0 1 0,-1-1 0,1 0 0,-1 0 0,2-9 0,-2 11 0,0 0 0,0-1 0,0 1 0,0 0 0,1 0 0,0-1 0,-1 1 0,1 0 0,4-3 0,-3 2 0,0 0 0,-1-1 0,5-8 0,-4 5 0,1 1 0,0-1 0,1 1 0,-1 0 0,1 0 0,1 1 0,-1-1 0,9-6 0,4-6 0,-6 5 0,10-16 0,1-2 0,-16 23 0,10-21 0,-12 21 0,0 1 0,1-1 0,9-11 0,-7 11 0,-2 3 0,0 0 0,-1-1 0,6-8 0,-9 12 0,-1-1 0,1 1 0,-1 0 0,0 0 0,0-1 0,0 1 0,-1 0 0,1-1 0,-1 1 0,0-1 0,0-3 0,1 4 0,-1 1 0,1 0 0,0 0 0,-1-1 0,1 1 0,0 0 0,0 0 0,0 0 0,1 0 0,-1 0 0,1 0 0,-1 0 0,4-3 0,-3 2 0,1 0 0,-1 0 0,0 0 0,4-6 0,-5 4 0,0 0 0,1 1 0,-2-1 0,1 0 0,0 0 0,-1-6 0,0 6 0,0-1 0,1 1 0,-1 0 0,4-9 0,-2 5 0,-1 0 0,1 0 0,-1 1 0,-1-1 0,1 0 0,-3-16 0,1 14 0,1-1 0,0 0 0,2-12 0,-1 21 0,0 1 0,0 0 0,0-1 0,0 1 0,0 0 0,1 0 0,1-3 0,6-10 0,-3 0 0,-2 0 0,0 0 0,0-1 0,-1 1 0,0-23 0,-2-82 0,-2 60 0,2 3 0,-2-61 0,0 113 0,0 0 0,0-1 0,-1 1 0,0 0 0,-2-5 0,-4-12 0,-1 0 0,7 20 0,1-1 0,0 0 0,-1 0 0,1 0 0,0 0 0,0 0 0,1 0 0,-1 0 0,0-4 0,2 1 0,-1-1 0,-1 1 0,1 0 0,-1-1 0,0 1 0,0 0 0,-1-1 0,0 1 0,0 0 0,-1 0 0,1 0 0,-6-7 0,6 10 0,0-1 0,1 1 0,-1-1 0,1 1 0,-1-1 0,1 0 0,0 0 0,1 1 0,-2-7 0,1-38 0,1 37 0,0-1 0,0 4 0,1 0 0,-2 1 0,1-1 0,-1 0 0,0 1 0,-1-1 0,1 1 0,-2-1 0,-4-10 0,-3-3 0,2 8 0,2 0 0,0 0 0,0 0 0,1-1 0,1 0 0,-5-24 0,7 29 0,0 0 0,-1 1 0,0-1 0,-1 1 0,1 0 0,-2 0 0,1 0 0,-1 1 0,0-1 0,-12-12 0,12 14 0,0-1 0,0 0 0,-6-12 0,8 12 0,0 1 0,-1 0 0,0 0 0,0 0 0,-9-8 0,-38-41 0,44 47 0,0 0 0,-6-12 0,8 11 0,-1 1 0,-9-11 0,11 15 0,1 0 0,0 0 0,1 0 0,-4-6 0,5 7 0,-1-1 0,0 0 0,-1 1 0,1 0 0,-1-1 0,1 1 0,-6-4 0,-1-1 0,-1-1 0,-9-12 0,-3 2 0,18 16 0,-1-1 0,1 0 0,0 0 0,-5-6 0,-30-40 0,1-2 0,19 30 0,8 9 0,-17-16 0,24 26 0,-1-1 0,1 1 0,-1 0 0,0 0 0,0 0 0,0 1 0,0 0 0,-7-3 0,5 3 21,0-1 1,1 0-1,-1 0 0,1-1 0,-9-6 1,8 5-321,1 1 1,-1 0-1,0 0 0,-10-4 1,10 6-6528</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15:32.889"/>
    </inkml:context>
    <inkml:brush xml:id="br0">
      <inkml:brushProperty name="width" value="0.035" units="cm"/>
      <inkml:brushProperty name="height" value="0.035" units="cm"/>
      <inkml:brushProperty name="color" value="#E71224"/>
    </inkml:brush>
  </inkml:definitions>
  <inkml:trace contextRef="#ctx0" brushRef="#br0">0 0 24575,'9'1'0,"1"-1"0,-1 2 0,0 0 0,0 0 0,0 0 0,15 7 0,52 29 0,-64-32 0,14 10 0,0 1 0,-1 1 0,37 35 0,-20-17 0,-30-28 0,-1 2 0,1-1 0,-2 2 0,1-1 0,-1 1 0,-1 1 0,0 0 0,-1 0 0,0 1 0,6 14 0,-6-7 0,1-1 0,0 0 0,2-1 0,19 28 0,10-10 0,-34-31 0,0-1 0,0 2 0,0-1 0,-1 0 0,0 1 0,0 0 0,0 0 0,6 12 0,7 18 0,2-1 0,2 0 0,0-2 0,3-1 0,28 30 0,-46-54 0,7 8 0,1 0 0,1-1 0,1 0 0,0-1 0,0-1 0,1-1 0,28 14 0,9 3 0,-42-22 0,0 0 0,0 0 0,0-1 0,1-1 0,20 5 0,15-2 0,-30-5 0,-1 0 0,1 1 0,-1 1 0,0 0 0,19 10 0,-21-9 0,1 0 0,-1-1 0,1-1 0,-1 0 0,31 1 0,-18-1 0,155 17 0,64 9 0,-224-27 0,1 1 0,32 10 0,-34-8 0,0-1 0,40 4 0,-10-9 0,-42-1 0,1 0 0,-1 1 0,0 0 0,0 1 0,0 0 0,0 1 0,0 0 0,18 7 0,-11-1 0,3 3 0,-1-1 0,1-1 0,1 0 0,0-2 0,0-1 0,0-1 0,24 3 0,200-6 0,-114-5 0,44 3-1365,-156 0-5461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15:41.837"/>
    </inkml:context>
    <inkml:brush xml:id="br0">
      <inkml:brushProperty name="width" value="0.035" units="cm"/>
      <inkml:brushProperty name="height" value="0.035" units="cm"/>
      <inkml:brushProperty name="color" value="#E71224"/>
    </inkml:brush>
  </inkml:definitions>
  <inkml:trace contextRef="#ctx0" brushRef="#br0">2372 403 24575,'0'-8'0,"-1"1"0,-1-1 0,1 0 0,-1 1 0,-1-1 0,1 1 0,-1 0 0,-1 0 0,1 0 0,-1 0 0,0 1 0,-1-1 0,1 1 0,-1 0 0,0 0 0,-1 1 0,0-1 0,-10-6 0,-12-9 0,-1 2 0,-58-29 0,61 34 0,-44-18 0,-105-34 0,112 43 0,30 14 0,0 2 0,-1 1 0,1 1 0,-54 0 0,15 0 0,-305-3 0,249 9 0,109 0 0,-1 1 0,0 1 0,0 1 0,1 0 0,0 2 0,0 0 0,0 1 0,1 1 0,0 1 0,-27 17 0,10-2 0,0 1 0,2 1 0,-56 60 0,58-50 0,-47 74 0,65-90 0,-4 8 0,2 1 0,1 0 0,-12 37 0,19-49 0,-29 62 0,26-60 0,1 0 0,0 1 0,1 0 0,-9 39 0,7 26 0,8-59 0,-1 1 0,-1-1 0,-10 32 0,-1-6 0,2 2 0,2-1 0,3 1 0,2 0 0,1 72 0,2-82 0,-2 1 0,-2-2 0,-2 1 0,-16 49 0,-2 7 0,-66 309 0,79-345 0,3 1 0,-3 89 0,10 134 0,5-175 0,-1-89 0,1-1 0,2 1 0,0 0 0,1-1 0,1 0 0,2 0 0,0 0 0,1-1 0,1 0 0,2 0 0,0-1 0,1-1 0,1 0 0,21 26 0,39 46 0,53 59 0,3-29 0,-29-29 0,-89-82 0,1-1 0,0 0 0,1-1 0,0 0 0,1-1 0,0-1 0,0 0 0,0-1 0,1 0 0,0-1 0,0-1 0,0 0 0,27 2 0,331 22 0,2-29 0,-138-1 0,-218 2 0,9 0 0,0 0 0,37-7 0,-56 5 0,0 0 0,1 0 0,-1-1 0,-1-1 0,1 0 0,0 0 0,-1 0 0,0-1 0,0 0 0,13-11 0,13-20 0,-1 0 0,-2-2 0,-2-2 0,31-52 0,-57 87 0,10-18 0,-1-1 0,-2 0 0,15-47 0,4-11 0,-7 30 0,-2-1 0,22-102 0,-32 105 0,2-9 0,-2 0 0,2-77 0,-12-417 0,-2 229 0,5 267 0,15-84 0,-1 7 0,-12 98 0,14-54 0,-12 60 0,0-1 0,3-48 0,-7 3 0,21-118 0,-10 117 0,-4 1 0,2-136 0,-13 203 0,-1-1 0,0 1 0,0-1 0,-1 1 0,-1 0 0,1 0 0,-1 0 0,-1 0 0,-9-14 0,6 10 0,1 1 0,1-1 0,-8-22 0,-2-29-1365,10 35-5461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18:14.865"/>
    </inkml:context>
    <inkml:brush xml:id="br0">
      <inkml:brushProperty name="width" value="0.035" units="cm"/>
      <inkml:brushProperty name="height" value="0.035" units="cm"/>
      <inkml:brushProperty name="color" value="#E71224"/>
    </inkml:brush>
  </inkml:definitions>
  <inkml:trace contextRef="#ctx0" brushRef="#br0">2055 217 24575,'0'-1'0,"-1"0"0,1 0 0,0 1 0,0-1 0,-1 0 0,1 0 0,0 1 0,-1-1 0,1 0 0,-1 1 0,1-1 0,-1 0 0,0 1 0,1-1 0,-1 1 0,1-1 0,-1 1 0,0-1 0,1 1 0,-1 0 0,0-1 0,0 1 0,1 0 0,-1-1 0,0 1 0,0 0 0,-1 0 0,-25-5 0,25 5 0,-4-1 0,1 0 0,0 0 0,-1-1 0,1 1 0,0-1 0,0 0 0,0-1 0,-7-3 0,9 4 0,-1 0 0,0 1 0,-8-3 0,-9-3 0,13 3 0,0-1 0,-11-9 0,12 9 0,-1 0 0,-12-8 0,5 5 0,12 6 0,-1 0 0,1 0 0,0 0 0,-1 1 0,-6-3 0,8 4 0,-27-7 0,-32-11 0,58 16 0,0 1 0,0-1 0,0 0 0,0 0 0,-3-4 0,3 4 0,1 1 0,0-1 0,-1 0 0,1 1 0,-1-1 0,1 1 0,-1-1 0,-4 0 0,-17-3 0,0 2 0,0 1 0,-37 0 0,-8-3 0,64 5 0,-1-1 0,1 1 0,-1-2 0,1 1 0,-1 0 0,-9-5 0,-7-2 0,13 7 0,0 0 0,1 0 0,-1 0 0,0 1 0,-12 2 0,-6-1 0,-1-1 0,1 1 0,-1 1 0,1 2 0,-50 12 0,-1 7 0,37-13 0,29-8 0,-23 3 0,29-5 0,0 0 0,1 0 0,-1 1 0,1 0 0,-1 0 0,1 1 0,0-1 0,0 1 0,-1 0 0,1 1 0,-7 4 0,7-4 0,0 0 0,0 0 0,-5 2 0,-15 8 0,20-10 0,-1 0 0,1 0 0,-1-1 0,1 0 0,-1 0 0,0 0 0,0-1 0,-12 2 0,13-2 0,-1-1 0,1 1 0,0 1 0,-1-1 0,1 1 0,0 0 0,0 0 0,0 0 0,0 1 0,0-1 0,-6 6 0,5-3 0,3-2 0,-1 0 0,1 0 0,-1 1 0,1-1 0,0 1 0,0 0 0,-2 4 0,4-7 0,1 0 0,-1 0 0,0 0 0,1-1 0,-1 1 0,0 0 0,0 0 0,0-1 0,1 1 0,-1-1 0,0 1 0,0-1 0,-2 2 0,-16 4 0,7-2 0,-1 1 0,11-5 0,-1 1 0,1 0 0,0 0 0,-1 0 0,1 0 0,0 0 0,0 0 0,0 0 0,0 1 0,0-1 0,0 1 0,0 0 0,0 0 0,1-1 0,-1 1 0,0 0 0,1 0 0,-2 4 0,0-2 0,0 0 0,0 0 0,0-1 0,0 1 0,-1-1 0,1 0 0,-1 0 0,0 0 0,0 0 0,0 0 0,-6 2 0,5-2 0,-1 0 0,1 0 0,0 1 0,0 0 0,0 0 0,-5 7 0,7-7 0,-1 0 0,1-1 0,-1 1 0,1 0 0,-1-1 0,0 0 0,0 0 0,0 0 0,-1-1 0,1 1 0,-9 2 0,11-3 0,-1-1 0,1 1 0,0-1 0,-1 1 0,1 0 0,0 0 0,0 0 0,1 0 0,-1 0 0,0 0 0,-2 5 0,-10 11 0,11-16 0,-6 7 0,0 0 0,-1-1 0,-12 8 0,19-13 0,-1 0 0,1 0 0,-1 1 0,1-1 0,0 1 0,1 0 0,-1 0 0,0 0 0,-1 5 0,-8 11 0,9-15 0,0 0 0,0 1 0,0-1 0,-2 8 0,0 1 0,2-8 0,0-1 0,0 0 0,-1 1 0,0-1 0,0-1 0,0 1 0,0-1 0,-6 5 0,3-3 0,1 0 0,0 0 0,-6 9 0,3 5 0,8-17 0,0 1 0,-1-1 0,1 0 0,-1 0 0,-3 5 0,3-5 0,0 0 0,1 0 0,-1 0 0,1 1 0,-1-1 0,1 0 0,0 1 0,0 4 0,-7 18 0,6-22 0,-1 1 0,0-1 0,0 0 0,-6 7 0,6-9 0,1 0 0,0 1 0,0-1 0,0 1 0,0-1 0,0 1 0,1 0 0,-1 0 0,1 0 0,0 0 0,0 0 0,0 0 0,0 0 0,0 4 0,1-4 0,0 0 0,-1 0 0,1 0 0,-1 0 0,0 0 0,1 0 0,-1 0 0,0 0 0,-1 0 0,1-1 0,-3 5 0,-3 4 0,1 1 0,1 0 0,-5 13 0,3-10 0,5-13 0,1 0 0,0 0 0,0 0 0,0 0 0,0 0 0,1 0 0,-1 1 0,1-1 0,-1 0 0,1 4 0,-1 2 0,1 1 0,-1 0 0,0 0 0,-1 0 0,0-1 0,-1 1 0,1-1 0,-6 9 0,6-11 0,1 0 0,-1 0 0,1 0 0,0 0 0,0 11 0,0-3 0,-1 15 0,2-21 0,0 1 0,-1-1 0,-2 14 0,0-6 0,1 0 0,0 0 0,1-1 0,3 27 0,-1-6 0,-2 21 0,2 60 0,1-101 0,1 0 0,0 0 0,7 18 0,-8-29 0,11 21 0,-2 29 0,-8-36 0,7 25 0,-8-37 0,-1-1 0,0 1 0,1 6 0,2 17 0,-3-27 0,1 1 0,-1-1 0,1 1 0,3 4 0,-2-4 0,-1-1 0,0 1 0,-1-1 0,3 5 0,12 46 0,-6-37 0,-3-7 0,16 24 0,-10-19 0,-11-13 0,1 0 0,-1 1 0,0-1 0,0 1 0,2 4 0,9 15 0,-9-16 0,-1-1 0,0 1 0,0 0 0,3 10 0,17 43 0,-14-43 0,-7-13 0,-1-1 0,1 1 0,-1-1 0,0 1 0,1-1 0,0 4 0,0 6 0,0-4 0,0 1 0,1-1 0,4 11 0,-4-13 0,-1-3 0,-1 0 0,1 1 0,-1-1 0,1 0 0,0 0 0,1 0 0,-1-1 0,4 5 0,2 0 0,-7-5 0,0-1 0,1 1 0,-1-1 0,0 0 0,1 0 0,-1 0 0,1 0 0,-1 0 0,1 0 0,-1 0 0,1 0 0,0-1 0,0 1 0,-1 0 0,1-1 0,0 0 0,0 1 0,-1-1 0,3 0 0,4 1 0,0 0 0,0 0 0,0 0 0,-1 1 0,1 1 0,-1-1 0,1 1 0,-1 0 0,10 7 0,-12-7 0,-1 1 0,0-1 0,-1 1 0,1 0 0,-1 0 0,6 9 0,-5-7 0,0-1 0,0 0 0,0 0 0,6 5 0,32 31 0,-17-14 0,-20-24 0,-1 0 0,1 0 0,0 0 0,-1 0 0,9 3 0,3 1 0,20 10 0,-25-14 0,-2 2 0,1-1 0,0 1 0,-1 1 0,0 0 0,9 8 0,-13-9 0,0-1 0,1 0 0,-1 0 0,1 0 0,0 0 0,0-1 0,1 0 0,-1 0 0,1-1 0,9 3 0,-10-3 0,0 0 0,11 6 0,11 4 0,-22-10 0,-1 0 0,0 0 0,0 1 0,0-1 0,7 7 0,-7-6 0,-1 0 0,1 0 0,0 0 0,0-1 0,10 4 0,-10-4 0,0-1 0,0 1 0,-1-1 0,1 2 0,0-1 0,-1 0 0,6 4 0,-6-4 0,1 0 0,-1 0 0,1 0 0,0-1 0,0 0 0,0 0 0,-1 0 0,1-1 0,7 0 0,-4 1 0,1 0 0,0 0 0,18 5 0,-16-4 0,-1 0 0,14 0 0,-13-1 0,93 5 0,-84-1 0,-17-4 0,0 0 0,0 0 0,0-1 0,0 1 0,4 0 0,200 0 0,-99-2 0,-102 0 0,1 1 0,-1-1 0,0-1 0,1 1 0,-1-1 0,0 0 0,9-4 0,41-25 0,-42 22 0,-9 7 0,0-1 0,0 1 0,0 0 0,0 0 0,0 0 0,0 1 0,0 0 0,1 0 0,-1 0 0,0 1 0,7-1 0,-8 1 0,0-1 0,0 0 0,0 0 0,0 0 0,0 0 0,0-1 0,5-2 0,25-16 0,-32 19 0,14-12 0,-14 11 0,0 0 0,1 0 0,-1 1 0,0-1 0,1 0 0,0 1 0,-1-1 0,1 1 0,0 0 0,4-1 0,49-6 0,-36 5 0,-16 2 0,-1 1 0,0-1 0,1 1 0,-1-1 0,0 0 0,1 0 0,-1 0 0,0-1 0,0 1 0,4-3 0,6-5 0,21-10 0,-25 15 0,20-8 0,-24 11 0,0-1 0,0 0 0,-1 0 0,1 0 0,-1-1 0,1 1 0,-1-1 0,0 0 0,4-4 0,4-4 0,-10 10 0,0-1 0,0 1 0,0-1 0,0 0 0,-1 1 0,1-1 0,0 0 0,-1 0 0,0 0 0,1 0 0,-1 0 0,0 0 0,0-1 0,0 1 0,0-4 0,0 4 0,-1 0 0,1 1 0,0-1 0,-1 0 0,1 0 0,0 0 0,0 1 0,0-1 0,0 0 0,3-2 0,16-15 0,-6 5 0,-10 10 0,0 0 0,1 0 0,0 0 0,-1 0 0,1 1 0,1-1 0,5-2 0,-2 1 0,0-1 0,0-1 0,-1 0 0,11-10 0,-7 5 0,-2 3 0,-5 5 0,-1 1 0,0-1 0,0-1 0,0 1 0,0-1 0,-1 1 0,1-1 0,2-7 0,-2 4 0,-2 4 0,0 0 0,-1 1 0,1-1 0,-1 0 0,0 0 0,1-7 0,-1 8 0,0 0 0,-1 1 0,1-1 0,1 1 0,-1-1 0,0 0 0,1 1 0,-1 0 0,3-4 0,-1 3 0,-1 0 0,0-1 0,4-6 0,-3 3 0,0 1 0,0 0 0,0 1 0,1-1 0,0 0 0,1 1 0,-1 0 0,7-6 0,4-4 0,-6 4 0,9-14 0,0 0 0,-12 17 0,8-16 0,-10 17 0,0 0 0,0 1 0,8-10 0,-4 8 0,-4 3 0,1 0 0,-1 0 0,5-8 0,-8 11 0,0-1 0,0 1 0,0-1 0,0 1 0,0-1 0,0 0 0,-1 0 0,1 1 0,-1-1 0,0 0 0,0-3 0,0 4 0,1 0 0,-1 1 0,1-1 0,-1 0 0,1 0 0,0 0 0,0 1 0,0-1 0,0 0 0,0 1 0,0-1 0,0 1 0,3-3 0,-2 1 0,0 1 0,0-1 0,0 1 0,2-5 0,-3 3 0,0 0 0,0 0 0,0 0 0,-1 1 0,1-1 0,-1-5 0,0 4 0,0 1 0,1 0 0,-1-1 0,3-6 0,-2 4 0,1 0 0,-1 0 0,0 0 0,-1 0 0,0 0 0,-1-13 0,1 11 0,-1-1 0,1 1 0,2-11 0,-1 18 0,-1 0 0,1 0 0,0 1 0,0-1 0,0 0 0,0 0 0,2-2 0,4-7 0,-2-1 0,-2-1 0,1 1 0,-2 0 0,1-1 0,0-17 0,-3-67 0,-1 49 0,2 2 0,-2-49 0,1 91 0,-1-1 0,0 1 0,-1 0 0,1 0 0,-2-4 0,-4-10 0,0 1 0,6 15 0,-1-1 0,1 1 0,0 0 0,0-1 0,1 1 0,-1-1 0,0 1 0,1-1 0,-1-2 0,2 0 0,-1 0 0,-1 0 0,1-1 0,-1 1 0,0 0 0,0 0 0,0 0 0,-1 0 0,1 0 0,-1 0 0,-1 1 0,-3-7 0,5 8 0,-1 1 0,1-1 0,0 0 0,0 0 0,0 0 0,0 0 0,0 0 0,0 0 0,0-5 0,0-31 0,1 30 0,0 0 0,1 3 0,-1-1 0,0 1 0,-1 0 0,0 0 0,1 0 0,-2 0 0,1 0 0,-1 0 0,-4-9 0,-2-2 0,2 7 0,1-1 0,0 1 0,0-1 0,1 0 0,1 0 0,-4-20 0,5 24 0,0 0 0,0 0 0,0 0 0,-1 0 0,0 1 0,-1 0 0,1-1 0,-1 1 0,-1 0 0,-8-10 0,9 11 0,0 0 0,0-1 0,-5-10 0,7 11 0,-1 0 0,0 0 0,0 1 0,0-1 0,-8-7 0,-30-32 0,35 38 0,1-1 0,-5-9 0,5 9 0,0 0 0,-7-8 0,10 12 0,-1 0 0,1 0 0,0-1 0,-3-3 0,4 4 0,-1 0 0,1 0 0,-1 0 0,0 0 0,0 1 0,0-1 0,-4-3 0,-2 0 0,1-1 0,-9-10 0,-2 2 0,15 12 0,-1 0 0,1 0 0,-1 0 0,-3-5 0,-24-33 0,1-1 0,14 25 0,7 6 0,-14-12 0,20 20 0,-1 0 0,1 1 0,-1-1 0,0 1 0,0 0 0,0 0 0,0 0 0,-6-1 0,5 1 21,-1-1 1,1 1-1,0-1 0,-1 0 0,-5-5 1,5 4-321,1 1 1,-1-1-1,1 1 0,-9-3 1,9 4-6528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10:10.261"/>
    </inkml:context>
    <inkml:brush xml:id="br0">
      <inkml:brushProperty name="width" value="0.035" units="cm"/>
      <inkml:brushProperty name="height" value="0.035" units="cm"/>
      <inkml:brushProperty name="color" value="#E71224"/>
    </inkml:brush>
  </inkml:definitions>
  <inkml:trace contextRef="#ctx0" brushRef="#br0">4875 1 24575,'-27'23'0,"10"-16"0,-1 0 0,-1-1 0,1-1 0,-1 0 0,0-2 0,0 0 0,-27 0 0,25-2 0,-1 2 0,0 0 0,1 1 0,0 1 0,-30 11 0,36-11 0,0 0 0,0-2 0,-1 1 0,1-2 0,-1 0 0,-20 0 0,21-2 0,0 1 0,1 1 0,-1 0 0,0 0 0,1 2 0,0 0 0,-18 7 0,8 0 0,-1-1 0,-1-2 0,1 0 0,-41 5 0,-111 7 0,89-12 0,8 0 0,-116 14 0,108 0 0,70-16 0,-1-1 0,1-1 0,-1 0 0,0-1 0,-22 0 0,-14-5 0,23 1 0,0 0 0,0 2 0,0 2 0,-41 7 0,63-6 0,0-1 0,0 1 0,-11 7 0,14-7 0,0-1 0,0 1 0,0-1 0,-1-1 0,1 1 0,-1-1 0,-13 1 0,-13 1 0,-58 15 0,4-1 0,-47-3 0,-124 14 0,174-17 0,-75 20 0,115-26 0,30-5 0,1 1 0,0 0 0,0 1 0,1 1 0,-1 0 0,-18 9 0,-4 2 0,-1 0 0,-1-3 0,-65 14 0,0 0 0,81-21 0,0-1 0,0-2 0,0 0 0,-27-1 0,-37 3 0,1 2 0,-20 4 0,-32 11 0,87-13 0,40-7 0,1 0 0,-1 0 0,1 1 0,-1 1 0,1-1 0,0 2 0,0-1 0,-9 5 0,10-3 0,0-1 0,0-1 0,-17 5 0,17-6 0,0 0 0,1 1 0,0 0 0,0 0 0,-12 8 0,-32 15 0,8-5 0,-13 8 0,41-23 0,0 2 0,0 0 0,-15 11 0,24-14 0,-11 7 0,0 1 0,1 1 0,1 1 0,-14 16 0,21-23 0,0-1 0,0 0 0,-1 0 0,1-1 0,-2 0 0,1-1 0,0 0 0,-1 0 0,0-1 0,-14 4 0,-25 13 0,23-9 0,1 1 0,1 2 0,0 0 0,-32 28 0,42-33 0,0 0 0,-26 15 0,28-19 0,1 0 0,0 1 0,1 0 0,0 1 0,0 0 0,-12 14 0,19-19 0,1 1 0,-1 0 0,1 0 0,1 0 0,-1 1 0,0-1 0,1 0 0,0 1 0,0-1 0,0 1 0,1-1 0,-1 6 0,4 61 0,0-32 0,-3-14 0,2-1 0,0 1 0,2-1 0,1 0 0,0 0 0,2-1 0,10 24 0,-11-29 0,-1-1 0,0 1 0,-1 1 0,2 33 0,-3 76 0,-3-121 0,8 109 0,-4-66 0,-1 2 0,-2-27 0,1 0 0,1 1 0,7 25 0,-6-30 0,-1 0 0,-1 0 0,0 1 0,-4 42 0,1-36 0,1 0 0,4 30 0,9 6 0,-9-45 0,0-1 0,-1 1 0,2 31 0,-4-7 0,11 61 0,-6-61 0,2 64 0,-6-66 0,2 0 0,2-1 0,11 43 0,-4-19 0,-12-59 0,1 1 0,0-1 0,0 0 0,0 1 0,0-1 0,1 0 0,0 0 0,0 0 0,0 0 0,0-1 0,1 1 0,0-1 0,5 4 0,4 3 0,1-1 0,30 17 0,-2-1 0,35 15 0,-40-22 0,64 32 0,-86-44 0,0-1 0,0-1 0,1 0 0,28 4 0,-25-5 0,-1 0 0,35 13 0,-25-7 0,50 13 0,-55-18 0,0 2 0,-1 0 0,0 1 0,26 14 0,-36-15 0,-1-1 0,2 0 0,-1-1 0,1-1 0,0 0 0,21 4 0,-25-7 0,0 0 0,-1-1 0,1 0 0,0 0 0,0-1 0,-1 0 0,1-1 0,-1 0 0,1 0 0,-1-1 0,11-5 0,15-5 0,2 2 0,-1 1 0,59-9 0,-21 5 0,158-24 0,-65 18 0,-59 10 0,-25-4 0,127-41 0,-62 14 0,91-8 0,-69 24 0,183-52 0,-227 47 0,28-9 0,-131 33 0,0 1 0,35-4 0,-40 8 0,1-2 0,-1 0 0,1-1 0,-1-1 0,16-7 0,-13 5 0,0 0 0,0 1 0,31-5 0,30-8 0,-44 8 0,51-7 0,-55 13 0,-1-2 0,50-17 0,-61 18 0,0 0 0,0 1 0,44-4 0,-41 7 0,0-2 0,0 0 0,30-10 0,-3-2 0,0 2 0,85-11 0,71-8 0,5-3 0,-141 15 0,-51 14 0,0 0 0,37-5 0,-17 6 0,-1-2 0,68-22 0,-85 23-455,-1 2 0,30-4 0,-31 6-6371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18:29.915"/>
    </inkml:context>
    <inkml:brush xml:id="br0">
      <inkml:brushProperty name="width" value="0.035" units="cm"/>
      <inkml:brushProperty name="height" value="0.035" units="cm"/>
      <inkml:brushProperty name="color" value="#E71224"/>
    </inkml:brush>
  </inkml:definitions>
  <inkml:trace contextRef="#ctx0" brushRef="#br0">1957 206 24575,'0'0'0,"0"-1"0,0 0 0,-1 0 0,1 1 0,0-1 0,-1 0 0,1 1 0,-1-1 0,1 0 0,0 1 0,-1-1 0,1 1 0,-1-1 0,0 0 0,1 1 0,-1-1 0,1 1 0,-1 0 0,0-1 0,1 1 0,-1 0 0,0-1 0,0 1 0,1 0 0,-1-1 0,0 1 0,-1 0 0,-23-4 0,22 4 0,-2-1 0,0 0 0,0 0 0,0-1 0,0 1 0,0-1 0,0 0 0,0-1 0,-6-3 0,8 4 0,-1 1 0,0-1 0,-7-1 0,-9-3 0,12 1 0,1 1 0,-11-9 0,11 7 0,0 1 0,-13-6 0,6 3 0,11 6 0,0 0 0,0 0 0,0 0 0,-1 1 0,-6-2 0,8 2 0,-26-5 0,-29-12 0,54 17 0,0-1 0,0 1 0,1-1 0,-1 0 0,-4-3 0,5 3 0,0 0 0,0 0 0,0 1 0,-1-1 0,1 1 0,0 0 0,-1-1 0,-4 0 0,-16-2 0,0 0 0,0 2 0,-35 1 0,-7-4 0,59 5 0,1-1 0,0 0 0,0 1 0,0-2 0,0 1 0,-10-4 0,-6-3 0,13 7 0,-1 0 0,1 0 0,-1 0 0,1 1 0,-12 2 0,-6-1 0,0-1 0,0 1 0,-1 1 0,1 1 0,-47 13 0,-1 5 0,35-11 0,28-8 0,-23 3 0,29-5 0,-1 0 0,1 0 0,0 1 0,-1 0 0,1 0 0,0 0 0,0 1 0,0 0 0,0 0 0,0 0 0,-7 5 0,8-4 0,-1 0 0,1-1 0,-6 3 0,-14 8 0,19-10 0,0 0 0,0-1 0,-1 0 0,1 0 0,-1 0 0,1 0 0,-1-1 0,-11 2 0,12-3 0,0 1 0,0 0 0,0 0 0,0 0 0,0 1 0,0 0 0,0 0 0,0 0 0,0 0 0,1 1 0,-7 4 0,6-2 0,1-2 0,1 0 0,0 0 0,0 0 0,0 1 0,0-1 0,0 1 0,-2 4 0,4-7 0,1-1 0,-1 1 0,0 0 0,1 0 0,-1-1 0,0 1 0,0 0 0,1-1 0,-1 1 0,0 0 0,0-1 0,0 1 0,-2 0 0,-15 5 0,7-2 0,-1 0 0,10-3 0,-1-1 0,1 1 0,0 0 0,0 0 0,-1 0 0,1 0 0,0 0 0,0 0 0,0 1 0,0-1 0,1 1 0,-1-1 0,0 1 0,1 0 0,-1 0 0,1 0 0,-1 0 0,-1 3 0,1-1 0,-1 0 0,0-1 0,0 1 0,0-1 0,0 0 0,-1 0 0,1 0 0,-1 0 0,0-1 0,0 1 0,-5 2 0,4-3 0,0 2 0,0-1 0,0 0 0,0 1 0,0 0 0,-5 6 0,7-6 0,0 0 0,0-1 0,0 1 0,-1-1 0,1 0 0,-1 0 0,0 0 0,0 0 0,0-1 0,-1 1 0,-7 2 0,10-4 0,0 0 0,-1 1 0,1-1 0,0 1 0,0 0 0,0 0 0,0 0 0,1 0 0,-1 0 0,0 0 0,-1 4 0,-11 11 0,12-15 0,-7 7 0,0-1 0,0 0 0,-12 7 0,18-12 0,-1 0 0,1 0 0,0 0 0,0 1 0,0-1 0,0 1 0,1 0 0,-1 0 0,-1 5 0,-7 9 0,8-13 0,0 0 0,0 0 0,1 1 0,-3 6 0,0 1 0,2-7 0,0-1 0,0 0 0,0 0 0,-1-1 0,0 1 0,0-1 0,0 1 0,-5 3 0,2-3 0,2 1 0,-1 0 0,-6 8 0,3 6 0,8-17 0,0-1 0,0 1 0,0 0 0,-1 0 0,-3 5 0,3-5 0,1 0 0,-1 0 0,1 0 0,-1 0 0,1 0 0,0 0 0,0 1 0,0 4 0,-7 16 0,6-20 0,-1 1 0,0-1 0,0 0 0,-5 6 0,6-8 0,-1 0 0,1 0 0,0 1 0,1-1 0,-1 1 0,0-1 0,1 1 0,-1 0 0,1 0 0,0-1 0,0 1 0,0 0 0,0 0 0,0 4 0,1-4 0,0 0 0,0 0 0,-1 0 0,1-1 0,-1 1 0,0 0 0,0 0 0,0-1 0,0 1 0,0-1 0,-3 5 0,-2 4 0,0 0 0,1 0 0,-5 13 0,3-10 0,6-12 0,0 0 0,0 0 0,0 0 0,0 0 0,0 0 0,1 0 0,-1 0 0,1 0 0,-1 0 0,1 4 0,-1 2 0,1 1 0,-1-1 0,0 0 0,-1 1 0,0-1 0,0 0 0,-1 0 0,-4 8 0,5-10 0,1-1 0,-1 1 0,1 0 0,0 0 0,0 9 0,0-1 0,0 14 0,1-20 0,-1 0 0,1-1 0,-4 15 0,2-7 0,-1 0 0,2 0 0,0 0 0,3 24 0,-2-4 0,0 19 0,1 58 0,1-97 0,0 0 0,2 0 0,5 17 0,-8-27 0,13 20 0,-4 27 0,-7-33 0,7 23 0,-9-36 0,0 0 0,0 0 0,1 7 0,2 15 0,-3-24 0,0-1 0,1 0 0,0 1 0,2 4 0,-1-5 0,-1 0 0,-1 1 0,1-1 0,1 4 0,12 45 0,-5-36 0,-3-7 0,15 23 0,-10-17 0,-9-13 0,-1 0 0,0 1 0,0-1 0,-1 0 0,4 5 0,7 15 0,-9-17 0,1 0 0,-2 0 0,1 1 0,3 10 0,16 40 0,-13-41 0,-8-12 0,1-1 0,-1 0 0,0 1 0,1-1 0,-1 0 0,1 4 0,0 5 0,0-3 0,0 0 0,1 0 0,3 10 0,-3-12 0,-1-3 0,-1 0 0,1 0 0,-1 0 0,1 0 0,0 0 0,0-1 0,0 1 0,5 3 0,0 2 0,-6-7 0,0 0 0,0 0 0,1 1 0,-1-1 0,0 0 0,1 0 0,-1 0 0,0 0 0,1 0 0,-1-1 0,1 1 0,0 0 0,-1-1 0,1 1 0,0-1 0,-1 1 0,1-1 0,0 0 0,1 0 0,5 1 0,-1 0 0,1 0 0,-1 0 0,0 1 0,1 0 0,-1 1 0,0 0 0,0 0 0,9 6 0,-12-6 0,0 0 0,0 1 0,0-1 0,-1 1 0,0 0 0,6 9 0,-6-8 0,1 0 0,0 0 0,0 0 0,5 4 0,31 30 0,-16-14 0,-20-21 0,1-1 0,-1 0 0,1-1 0,-1 1 0,9 2 0,1 2 0,21 9 0,-25-12 0,-1 0 0,1 0 0,-1 1 0,-1 0 0,1 1 0,8 7 0,-12-8 0,0-1 0,0 0 0,1 0 0,-1 0 0,1-1 0,0 0 0,0 0 0,0-1 0,0 1 0,10 1 0,-10-2 0,0 0 0,10 6 0,10 3 0,-21-9 0,0 0 0,0 0 0,0 1 0,0-1 0,7 6 0,-8-4 0,0-2 0,1 1 0,-1 0 0,1-1 0,9 4 0,-9-5 0,0 0 0,-1 1 0,1 0 0,-1 0 0,1 0 0,-1 0 0,5 4 0,-5-4 0,1 0 0,-1-1 0,1 1 0,-1-1 0,1 0 0,-1 0 0,1 0 0,0-1 0,6 0 0,-4 1 0,2 0 0,0 0 0,17 5 0,-17-4 0,1-1 0,13 1 0,-12-1 0,88 4 0,-81 0 0,-15-4 0,0 0 0,0 0 0,0 0 0,0 0 0,4-1 0,190 1 0,-94-2 0,-97 1 0,0-1 0,0 0 0,0 0 0,0 0 0,0-1 0,0 0 0,8-4 0,39-23 0,-39 21 0,-10 5 0,1 1 0,0-1 0,-1 1 0,1 1 0,0-1 0,0 1 0,0 0 0,0 0 0,0 0 0,0 0 0,6 1 0,-7 0 0,0-1 0,0 0 0,0 0 0,-1 0 0,1 0 0,0 0 0,5-4 0,23-14 0,-30 18 0,13-11 0,-13 10 0,0 0 0,0 1 0,1-1 0,-1 0 0,0 1 0,1-1 0,-1 1 0,1 0 0,0 0 0,4-1 0,46-6 0,-34 5 0,-16 3 0,1-1 0,-1 1 0,0-1 0,0 1 0,0-1 0,0 0 0,1-1 0,-1 1 0,-1 0 0,5-3 0,6-5 0,19-8 0,-23 12 0,18-6 0,-22 10 0,-1-1 0,1 0 0,-1 0 0,1 0 0,-1 0 0,0-1 0,0 1 0,0-1 0,4-4 0,3-3 0,-9 9 0,0-1 0,0 1 0,0-1 0,-1 1 0,1-1 0,-1 0 0,1 1 0,-1-1 0,1 0 0,-1 0 0,0 0 0,0 0 0,0 0 0,0-1 0,0-2 0,0 3 0,-1 0 0,1 0 0,-1 1 0,1-1 0,0 0 0,0 0 0,0 1 0,0-1 0,0 1 0,2-3 0,16-15 0,-5 7 0,-10 7 0,0 1 0,0 0 0,1 1 0,-1-1 0,1 1 0,0 0 0,6-3 0,-2 1 0,-1-1 0,0 0 0,0-1 0,10-10 0,-6 6 0,-3 3 0,-4 4 0,-1 1 0,0-1 0,0 0 0,-1 0 0,1-1 0,-1 1 0,0-1 0,3-6 0,-2 3 0,-2 5 0,0-1 0,-1 0 0,1 1 0,-1-1 0,0 0 0,1-6 0,-2 7 0,1 1 0,0-1 0,0 1 0,0-1 0,0 1 0,0-1 0,1 1 0,-1 0 0,3-3 0,-1 2 0,-1-1 0,0 1 0,3-7 0,-2 4 0,0 0 0,0 1 0,0-1 0,1 1 0,0-1 0,0 1 0,0 1 0,7-7 0,3-3 0,-6 3 0,9-12 0,1-2 0,-13 18 0,9-16 0,-11 17 0,1-1 0,0 1 0,8-10 0,-5 9 0,-3 3 0,0-1 0,0 0 0,5-7 0,-8 10 0,0-1 0,0 1 0,0-1 0,0 1 0,0-1 0,-1 1 0,1-1 0,-1 0 0,1 1 0,-1-1 0,0-3 0,0 5 0,0-1 0,1 0 0,-1 0 0,1 1 0,0-1 0,-1 0 0,1 1 0,0-1 0,0 0 0,0 1 0,0-1 0,0 1 0,3-3 0,-2 2 0,0 0 0,0-1 0,-1 1 0,3-5 0,-2 3 0,-1 1 0,-1-1 0,1 0 0,0 1 0,-1-1 0,0-4 0,0 3 0,0 1 0,1 0 0,-1 0 0,3-7 0,-2 5 0,1-1 0,-1 0 0,-1 0 0,1 1 0,-1-1 0,-1-12 0,0 10 0,1 0 0,0 0 0,2-10 0,-2 18 0,1-1 0,0 0 0,0 0 0,-1 1 0,1-1 0,0 0 0,2-1 0,4-9 0,-3 1 0,0-1 0,-1 0 0,0 1 0,-1-1 0,1-17 0,-3-64 0,-1 48 0,2 1 0,-2-46 0,1 86 0,-1 0 0,0 0 0,0 0 0,-1 0 0,-1-4 0,-3-9 0,-1 0 0,6 15 0,0 0 0,0 0 0,0 0 0,0 0 0,0-1 0,0 1 0,1-1 0,-1 1 0,1-3 0,0 0 0,0 0 0,0 0 0,-1 0 0,1 0 0,-1 1 0,0-1 0,0 0 0,-1 0 0,0 1 0,1-1 0,-2 1 0,-2-7 0,3 9 0,1-1 0,0 1 0,-1-1 0,1 0 0,0 0 0,0 0 0,1 0 0,-1 1 0,0-6 0,0-29 0,1 29 0,0-1 0,0 3 0,1 0 0,-2 0 0,1 0 0,-1 0 0,1 0 0,-2 1 0,1-1 0,-1 0 0,-3-8 0,-3-2 0,2 6 0,1 0 0,0 0 0,1 0 0,0 0 0,1-1 0,-3-19 0,4 23 0,0 1 0,0-1 0,0 1 0,-1 0 0,0-1 0,0 1 0,-1 0 0,0 1 0,0-1 0,-9-9 0,9 10 0,1 0 0,-1-1 0,-4-9 0,5 10 0,1 1 0,-1-1 0,0 0 0,0 1 0,-7-7 0,-29-31 0,33 36 0,1-1 0,-5-8 0,6 9 0,0-1 0,-8-7 0,9 11 0,1 0 0,0 0 0,0-1 0,-2-3 0,2 4 0,1 0 0,-1 1 0,0-1 0,1 0 0,-1 1 0,0 0 0,-4-4 0,-1 0 0,0-1 0,-8-9 0,-2 1 0,14 13 0,-1-1 0,1 0 0,0 0 0,-4-5 0,-23-30 0,1-2 0,14 23 0,7 7 0,-14-12 0,19 19 0,0 1 0,-1-1 0,1 1 0,-1 0 0,0-1 0,0 2 0,0-1 0,-5-1 0,4 1 21,0 0 1,-1-1-1,1 1 0,0-1 0,-6-5 1,6 4-321,0 1 1,0 0-1,-1 0 0,-7-3 1,8 5-6528</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19:10.944"/>
    </inkml:context>
    <inkml:brush xml:id="br0">
      <inkml:brushProperty name="width" value="0.035" units="cm"/>
      <inkml:brushProperty name="height" value="0.035" units="cm"/>
      <inkml:brushProperty name="color" value="#E71224"/>
    </inkml:brush>
  </inkml:definitions>
  <inkml:trace contextRef="#ctx0" brushRef="#br0">1602 510 24575,'0'-7'0,"0"0"0,-1 1 0,0-1 0,0 1 0,0-1 0,-1 1 0,0-1 0,0 1 0,-1 0 0,0 0 0,0 0 0,0 1 0,-1-1 0,0 1 0,0 0 0,-7-7 0,0-2 0,-1 2 0,-1 0 0,0 0 0,-1 1 0,-24-15 0,25 16 0,1 0 0,0 0 0,-19-23 0,8 8 0,14 17 0,-1 0 0,-1 0 0,0 1 0,0 0 0,-16-7 0,14 7 0,0 0 0,1 0 0,-23-19 0,32 23 0,-21-19 0,-50-37 0,65 54 0,0 0 0,0 0 0,-1 0 0,1 1 0,-1 1 0,0-1 0,0 2 0,0-1 0,0 1 0,-13 0 0,-244 0 0,136 3 0,127 0 0,0-1 0,1 0 0,-1 1 0,0-1 0,0 1 0,1 0 0,-1 0 0,1 0 0,-1 1 0,1-1 0,0 1 0,-1 0 0,1 0 0,0 0 0,-3 3 0,-2 3 0,1 0 0,0 0 0,-11 17 0,-12 16 0,18-28 0,1 1 0,0 0 0,1 1 0,1 0 0,0 1 0,-7 18 0,13-28 0,-1 0 0,0 0 0,-1 0 0,1 0 0,-1-1 0,0 0 0,-1 0 0,-6 5 0,-13 13 0,-72 80 0,1-12 0,79-70 0,1 0 0,1 1 0,1 1 0,-20 43 0,29-51 0,1 1 0,0 0 0,2-1 0,-1 1 0,1 30 0,1-16 0,-3 50 0,7 85 0,-2-156 0,0 0 0,0 1 0,1-1 0,0 0 0,0 0 0,1 0 0,6 12 0,-7-17 0,0-1 0,0 1 0,1 0 0,-1-1 0,1 0 0,0 1 0,0-1 0,1 0 0,-1-1 0,1 1 0,-1 0 0,1-1 0,0 0 0,0 0 0,0 0 0,0 0 0,8 1 0,19 3 0,1-1 0,-1-2 0,1-1 0,32-2 0,61 3 0,-96 1 0,1-2 0,-1 0 0,1-3 0,-1 0 0,0-2 0,1-1 0,-1-1 0,-1-1 0,1-2 0,33-14 0,-35 8 0,-1 0 0,25-20 0,-27 17 0,1 1 0,33-15 0,37-20 0,-40 18 0,-34 24 0,1 0 0,0 1 0,39-9 0,-37 11 0,0-1 0,44-18 0,-58 19 0,0-1 0,0 0 0,-1 0 0,0-1 0,9-10 0,-7 7 0,1 0 0,16-11 0,-22 19 0,0-1 0,-1 1 0,1-1 0,-1-1 0,0 1 0,0-1 0,-1 1 0,1-1 0,-1-1 0,0 1 0,0 0 0,-1-1 0,0 0 0,5-11 0,8-27 0,-9 28 0,-1-1 0,7-30 0,-7 11-1365,-5 26-5461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19:17.868"/>
    </inkml:context>
    <inkml:brush xml:id="br0">
      <inkml:brushProperty name="width" value="0.035" units="cm"/>
      <inkml:brushProperty name="height" value="0.035" units="cm"/>
      <inkml:brushProperty name="color" value="#E71224"/>
    </inkml:brush>
  </inkml:definitions>
  <inkml:trace contextRef="#ctx0" brushRef="#br0">16 1 24575,'282'7'0,"-227"-4"0,126-4 0,-118-2 0,0 3 0,0 2 0,62 12 0,-94-8 0,-11-2 0,1 0 0,-1-1 0,31 0 0,-45-3 0,50-2 0,0 3 0,95 13 0,-142-12 0,-1 0 0,0 1 0,0 1 0,0-1 0,0 1 0,0 1 0,-1-1 0,0 1 0,0 0 0,0 1 0,0 0 0,-1 0 0,0 0 0,7 11 0,7 11 0,-2 0 0,21 43 0,-22-39 0,-10-17 0,-2 1 0,1-1 0,-2 1 0,0 1 0,-1-1 0,-1 0 0,1 30 0,5 34 0,-6-75 0,-1 1 0,1-1 0,0 1 0,1-1 0,5 9 0,-5-9 0,0 0 0,-1 0 0,1 0 0,-1 1 0,0-1 0,2 10 0,-1 16 0,-2 0 0,-3 40 0,1-40 0,1 1 0,4 35 0,-4-65 0,1 0 0,-1 0 0,0 1 0,0-1 0,0 0 0,0 1 0,0-1 0,0 0 0,0 0 0,-1 1 0,0-1 0,1 0 0,-1 0 0,0 0 0,0 0 0,0 1 0,-2 2 0,-1-2 0,0 1 0,1-1 0,-1 0 0,-1 0 0,1-1 0,-8 5 0,5-4 0,-5 3 0,0-1 0,0 0 0,-1-1 0,0 0 0,-24 3 0,-68 2 0,48-6 0,-130-1 0,101-3 0,38-2 0,0-2 0,-56-13 0,91 16 0,-120-26 0,93 23 0,-49 1 0,-19-3 0,-82-3 0,147 7-10,-47 3 0,40 1-1335,36-1-5481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19:57.903"/>
    </inkml:context>
    <inkml:brush xml:id="br0">
      <inkml:brushProperty name="width" value="0.035" units="cm"/>
      <inkml:brushProperty name="height" value="0.035" units="cm"/>
      <inkml:brushProperty name="color" value="#E71224"/>
    </inkml:brush>
  </inkml:definitions>
  <inkml:trace contextRef="#ctx0" brushRef="#br0">266 108 24575,'-1'-4'0,"1"0"0,-1 0 0,0 0 0,0 0 0,0 0 0,0 0 0,-1 0 0,0 0 0,0 1 0,0-1 0,0 1 0,0-1 0,-1 1 0,0 0 0,0 0 0,1 0 0,-2 0 0,1 0 0,0 1 0,0-1 0,-1 1 0,-6-3 0,2 1 0,0 0 0,0 0 0,-1 1 0,0 0 0,1 1 0,-1 0 0,0 0 0,0 1 0,-12-1 0,2 2 0,12 0 0,0 0 0,1 0 0,-1 0 0,0 1 0,1 0 0,-1 0 0,-6 3 0,11-3 0,0 0 0,0 0 0,0 0 0,1 0 0,-1 1 0,0-1 0,1 1 0,-1-1 0,1 1 0,-1 0 0,1 0 0,0 0 0,0-1 0,0 1 0,0 0 0,0 0 0,0 1 0,0-1 0,1 0 0,-1 0 0,1 0 0,-1 0 0,1 0 0,0 1 0,0 3 0,0 1 0,-3 32 0,3 0 0,4 48 0,-3-85 0,0 0 0,0 1 0,0-1 0,0-1 0,0 1 0,1 0 0,-1 0 0,1 0 0,-1-1 0,1 1 0,0-1 0,-1 1 0,1-1 0,0 0 0,0 1 0,0-1 0,4 2 0,44 18 0,-35-16 0,45 14 0,-55-18 0,0-1 0,0 1 0,0-1 0,0 0 0,0 0 0,0 0 0,0 0 0,0-1 0,0 0 0,8-3 0,-11 3 0,1-1 0,-1 0 0,1 0 0,-1 0 0,0 0 0,0 0 0,0 0 0,0 0 0,0-1 0,0 1 0,-1-1 0,1 0 0,-1 1 0,0-1 0,2-4 0,-1 1 0,0-1 0,0 1 0,0-1 0,-1 0 0,1-11 0,-3-103-1365,1 113-5461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25:50.993"/>
    </inkml:context>
    <inkml:brush xml:id="br0">
      <inkml:brushProperty name="width" value="0.035" units="cm"/>
      <inkml:brushProperty name="height" value="0.035" units="cm"/>
      <inkml:brushProperty name="color" value="#E71224"/>
    </inkml:brush>
  </inkml:definitions>
  <inkml:trace contextRef="#ctx0" brushRef="#br0">6754 1038 24575,'-2'-7'0,"1"1"0,0 0 0,-1-1 0,-1 1 0,1 0 0,-1 0 0,0 0 0,0 0 0,0 1 0,-1-1 0,0 1 0,-5-6 0,-16-27 0,0-13 0,17 33 0,-1 0 0,0 1 0,-2 0 0,-20-28 0,-2 9 0,14 17 0,0-2 0,2-1 0,1 0 0,-27-47 0,39 61 0,-1 0 0,0 0 0,0 1 0,0-1 0,-1 1 0,0 0 0,-1 1 0,1-1 0,-1 1 0,-1 1 0,1-1 0,-1 1 0,0 0 0,0 1 0,0 0 0,-11-3 0,-14-9 0,-2 0 0,-70-24 0,87 35 0,0 0 0,0-2 0,1 0 0,-27-16 0,30 16 0,-1 1 0,1 0 0,-1 1 0,0 1 0,0 0 0,0 1 0,-1 0 0,1 2 0,-29-1 0,21 2 0,1-2 0,0-1 0,0 0 0,-22-7 0,-40-24 0,61 24 0,0 1 0,0 0 0,-1 2 0,-30-6 0,-7 5 0,-30-3 0,-121-32 0,175 34 0,0 2 0,-1 2 0,0 2 0,-40 1 0,41 1 0,-280-18 0,151 8 0,-38-1 0,170 13 0,-46 0 0,-126-15 0,156 9 0,-73 2 0,73 3 0,-64-8 0,-80-12 0,-290 5 0,-324 16 0,746 2 0,1 3 0,0 3 0,1 3 0,-106 33 0,124-32 0,-160 53 0,152-47 0,18-9 0,1 2 0,1 1 0,0 1 0,0 2 0,2 1 0,-29 22 0,-15 17 0,-96 55 0,142-92 0,0 0 0,2 2 0,-42 46 0,4-4 0,-141 112 0,192-162 0,0 0 0,1 1 0,0 0 0,1 1 0,-9 20 0,-21 32 0,-17 5 0,41-55 0,0 2 0,1 0 0,0 1 0,2 0 0,-19 43 0,-66 183 0,89-223 0,2 0 0,0 0 0,1 1 0,-2 35 0,-6 29 0,-2-9 0,3 1 0,4 1 0,1 83 0,8 966 0,0-1103 0,1 0 0,0 0 0,2 0 0,1 0 0,2-1 0,0 0 0,2 0 0,0-1 0,2 0 0,1 0 0,23 35 0,-17-32 0,0-2 0,1 0 0,2-1 0,0-1 0,46 38 0,-38-36 0,-2 1 0,0 2 0,-2 0 0,32 50 0,-42-60 0,0-1 0,21 19 0,-22-24 0,0 1 0,-1 0 0,-1 1 0,11 17 0,-13-15 0,1 0 0,1-1 0,0 0 0,1-1 0,0-1 0,1 0 0,1-1 0,0-1 0,1 0 0,0-1 0,1 0 0,0-1 0,1-2 0,25 11 0,-5-5 0,123 44 0,-107-40 0,54 26 0,-68-26 0,1-1 0,0-3 0,56 13 0,-15-16 0,1-4 0,116-5 0,-25-1 0,-65 10 0,14-1 0,18-12 0,99 4 0,-149 7 0,26 2 0,237-12 0,69 3 0,-275 7 0,71 2 0,550-10 0,-358-2 0,-388 0 0,0-1 0,0-1 0,-1 0 0,1-2 0,-1-1 0,0-1 0,26-11 0,25-8 0,136-27 0,-179 45 0,0-1 0,-1-1 0,0-2 0,43-24 0,-38 19 0,-14 8 0,-1-1 0,0-1 0,-1-1 0,0 0 0,-1-1 0,-1-1 0,16-16 0,-3 1 0,1 1 0,66-47 0,-62 51 0,-1-2 0,54-55 0,113-119 0,-195 196 0,35-32 0,-26 25 0,-1-1 0,0 0 0,-1 0 0,0-1 0,-1-1 0,0 0 0,11-20 0,-13 13 0,2 1 0,0 0 0,24-29 0,-7 11 0,-2-2 0,-2 0 0,-1-2 0,24-62 0,-35 72 0,-2 0 0,-1 0 0,-1-1 0,-2 0 0,3-53 0,-8-175 0,-4 127 0,4-1078 0,-1 1190 0,-1 1 0,-1 0 0,-1 0 0,-1 0 0,0 0 0,-2 0 0,-12-31 0,3 15-102,11 27-12,1 0-1,-1-1 0,-1 2 0,0-1 0,0 0 0,-1 1 0,0 0 1,-1 1-1,0-1 0,-14-12 0,4 8-6711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26:52.092"/>
    </inkml:context>
    <inkml:brush xml:id="br0">
      <inkml:brushProperty name="width" value="0.035" units="cm"/>
      <inkml:brushProperty name="height" value="0.035" units="cm"/>
      <inkml:brushProperty name="color" value="#E71224"/>
    </inkml:brush>
  </inkml:definitions>
  <inkml:trace contextRef="#ctx0" brushRef="#br0">5207 549 24575,'-1'-2'0,"1"0"0,-1 0 0,0 0 0,1 0 0,-1 0 0,0 1 0,0-1 0,0 0 0,0 0 0,-1 1 0,1-1 0,0 1 0,-1-1 0,1 1 0,-1-1 0,0 1 0,1 0 0,-1 0 0,0 0 0,0 0 0,0 0 0,1 0 0,-1 0 0,0 1 0,0-1 0,0 1 0,-3-1 0,-63-10 0,61 10 0,-7-1 0,0 0 0,1-2 0,0 1 0,-1-2 0,1 0 0,1 0 0,-1-1 0,-16-11 0,19 12 0,0 1 0,0 0 0,-20-4 0,-23-10 0,33 7 0,0-1 0,-28-23 0,30 21 0,-1 1 0,-34-19 0,15 11 0,31 16 0,-2 0 0,1 0 0,-1 1 0,1 0 0,-19-5 0,22 8 0,-69-16 0,-79-30 0,145 44 0,0-1 0,1-1 0,0 1 0,0-1 0,-11-10 0,13 10 0,-1 1 0,0-1 0,0 1 0,0 0 0,-1 0 0,1 1 0,-1 0 0,-12-5 0,-41-3 0,-1 3 0,0 2 0,-93 3 0,-21-10 0,161 12 0,0 0 0,0-1 0,0-1 0,1 0 0,-1-1 0,-24-10 0,-18-6 0,33 16 0,1 1 0,0 1 0,-1 1 0,1 1 0,-31 3 0,-16 0 0,-1-3 0,0 3 0,0 2 0,1 4 0,-126 32 0,-2 17 0,92-32 0,77-20 0,-63 5 0,77-11 0,0 1 0,0 0 0,0 1 0,0 0 0,0 1 0,0 1 0,1 0 0,0 1 0,0 1 0,0 0 0,-19 12 0,20-10 0,0-1 0,-1 0 0,-13 5 0,-37 23 0,49-27 0,1-1 0,-1 0 0,0-1 0,-1-1 0,1 0 0,-1 0 0,0-2 0,-30 4 0,31-6 0,0 1 0,1 0 0,-1 1 0,0 1 0,1 0 0,0 1 0,0 1 0,0-1 0,1 2 0,0 0 0,-16 12 0,14-6 0,4-6 0,1 1 0,0 0 0,1 1 0,0 0 0,0 0 0,1 1 0,-7 11 0,13-18 0,-1-1 0,1 0 0,-1 0 0,0 0 0,0 0 0,0 0 0,0 0 0,0-1 0,0 1 0,0-1 0,-1 1 0,1-1 0,-5 2 0,-42 14 0,20-8 0,-4 4 0,27-12 0,0 1 0,0 0 0,0 0 0,0 0 0,0 1 0,1 0 0,-1 0 0,1 1 0,0-1 0,0 1 0,0 0 0,0 0 0,1 1 0,0 0 0,-1 0 0,2 0 0,-1 0 0,-4 9 0,1-4 0,0 0 0,-1 0 0,0-1 0,0 0 0,-1-1 0,0 0 0,0 0 0,-1-1 0,0 0 0,0 0 0,-15 6 0,11-6 0,0 1 0,0 1 0,1 1 0,1 0 0,0 0 0,-15 17 0,19-17 0,0 0 0,0-1 0,-1 1 0,-1-1 0,0-1 0,0 0 0,0-1 0,-1 0 0,0 0 0,0-1 0,-21 8 0,26-11 0,-1 1 0,2 0 0,-1 0 0,0 1 0,1-1 0,0 1 0,0 0 0,0 1 0,1-1 0,0 1 0,-7 11 0,-24 27 0,28-37 0,-16 16 0,-1-1 0,-1-2 0,-30 20 0,46-32 0,0 0 0,0 0 0,1 1 0,0 0 0,1 0 0,-1 1 0,2 0 0,0 1 0,-7 13 0,-16 25 0,21-36 0,0 0 0,1 1 0,0 1 0,-5 18 0,-1 2 0,5-21 0,0 0 0,0-1 0,-1 0 0,-1-1 0,0 1 0,-1-2 0,0 0 0,-14 11 0,9-7 0,0 0 0,1 1 0,-16 22 0,7 13 0,22-43 0,-1 0 0,0 0 0,-1 0 0,0-1 0,-9 14 0,8-14 0,0 1 0,1 0 0,0 1 0,1-1 0,-1 1 0,2-1 0,-1 1 0,-1 12 0,-15 43 0,12-52 0,0 0 0,0-1 0,-1 0 0,-15 15 0,17-21 0,0 1 0,1 0 0,0 1 0,0-1 0,0 1 0,1 0 0,0 0 0,0 1 0,1-1 0,0 1 0,0-1 0,1 1 0,0 0 0,-2 11 0,4-12 0,0 1 0,-1-1 0,0 1 0,-1-1 0,0 1 0,0-1 0,0 0 0,-1 0 0,0 0 0,0 0 0,-7 10 0,-7 12 0,2 0 0,1 2 0,-11 31 0,6-23 0,16-34 0,0 0 0,0 0 0,1 1 0,-1-1 0,1 0 0,0 1 0,1 0 0,-1-1 0,1 1 0,0 8 0,0 8 0,0 1 0,-1-1 0,-2 0 0,0 0 0,-1 0 0,-2-1 0,0 1 0,-11 21 0,13-28 0,1 0 0,0 1 0,1-1 0,1 1 0,-1 25 0,0-5 0,-1 38 0,4-53 0,-1 0 0,0 0 0,-9 36 0,3-18 0,2 1 0,1 0 0,2 1 0,5 63 0,-1-12 0,-3 52 0,3 153 0,3-256 0,2-1 0,2 0 0,16 46 0,-21-74 0,31 56 0,-8 70 0,-19-89 0,18 63 0,-22-96 0,0 0 0,-2 1 0,1 17 0,8 41 0,-7-66 0,0 0 0,0 0 0,0 0 0,9 12 0,-7-12 0,-1 0 0,0 0 0,0 0 0,3 11 0,32 117 0,-14-95 0,-9-17 0,43 61 0,-27-47 0,-27-34 0,-1 1 0,1 0 0,-1 0 0,-1 0 0,8 13 0,21 38 0,-24-44 0,-1 1 0,0 0 0,-1 1 0,9 28 0,43 106 0,-37-108 0,-18-35 0,0 0 0,0 0 0,-1 0 0,0 1 0,0-1 0,2 9 0,3 15 0,-4-9 0,2 1 0,0-1 0,13 26 0,-12-31 0,-3-8 0,-1 0 0,2 0 0,-1 0 0,1 0 0,0-1 0,1 0 0,-1 0 0,12 10 0,3 2 0,-18-15 0,1-1 0,1 1 0,-1-1 0,0 0 0,1 0 0,0 0 0,-1-1 0,1 1 0,0-1 0,0 0 0,1 0 0,-1 0 0,0-1 0,1 1 0,-1-1 0,1 0 0,-1-1 0,1 1 0,4-1 0,11 2 0,0 0 0,0 1 0,0 1 0,-1 1 0,0 1 0,0 0 0,0 2 0,-1 0 0,27 16 0,-35-16 0,1 1 0,-1 1 0,-1-1 0,0 2 0,0-1 0,14 23 0,-14-19 0,1 0 0,0-1 0,1-1 0,13 12 0,82 81 0,-41-38 0,-54-58 0,0-1 0,1 0 0,0-1 0,1 0 0,20 7 0,5 4 0,56 25 0,-69-33 0,0 1 0,0 1 0,-1 1 0,-1 1 0,0 1 0,23 20 0,-33-23 0,0-1 0,1 0 0,0-1 0,1 0 0,0-1 0,1-1 0,0-1 0,0 0 0,0-1 0,26 6 0,-26-7 0,-1 1 0,28 14 0,28 10 0,-57-25 0,-1 0 0,0 1 0,0 1 0,-1 0 0,20 14 0,-21-12 0,1-1 0,0-1 0,0 0 0,0-1 0,27 10 0,-27-14 0,1 2 0,-1 0 0,0 1 0,-1 0 0,1 0 0,-1 2 0,14 8 0,-14-9 0,1-1 0,0-1 0,-1 0 0,2-1 0,-1 0 0,0-1 0,0 0 0,1-1 0,17 0 0,-11 0 0,4 1 0,1 1 0,45 13 0,-43-11 0,-1-1 0,36 2 0,-32-4 0,234 12 0,-213-1 0,-43-10 0,1 0 0,-1-1 0,1 0 0,0 0 0,10 0 0,506-1 0,-250-3 0,-257 1 0,-1-1 0,0 0 0,0-1 0,0-1 0,0 0 0,-1-2 0,24-10 0,103-62 0,-107 57 0,-23 14 0,0 0 0,1 2 0,-1-1 0,1 2 0,0-1 0,0 2 0,1 0 0,-1 0 0,1 2 0,0-1 0,15 2 0,-19-1 0,0-1 0,1 0 0,-1-1 0,0 0 0,0 0 0,-1-1 0,15-7 0,63-40 0,-83 48 0,36-28 0,-35 25 0,1 1 0,0 0 0,0 1 0,0 0 0,1 0 0,0 0 0,-1 1 0,1-1 0,0 2 0,12-4 0,124-14 0,-94 11 0,-40 9 0,0-1 0,-1-1 0,1 1 0,-1-1 0,1-1 0,-1 0 0,0 0 0,0 0 0,0-1 0,8-6 0,19-12 0,52-26 0,-65 37 0,51-19 0,-61 26 0,1 0 0,-1 0 0,0-2 0,-1 0 0,1 0 0,-1-1 0,0 0 0,-1-1 0,10-9 0,11-10 0,-26 24 0,0-1 0,0 0 0,-1 0 0,1 0 0,-1-1 0,0 1 0,0-1 0,0 0 0,-1 0 0,0-1 0,0 1 0,0-1 0,0 1 0,-1-1 0,2-9 0,-3 10 0,1 0 0,-1 1 0,1-1 0,0 0 0,0 1 0,0-1 0,1 1 0,0 0 0,-1 0 0,7-7 0,41-38 0,-14 15 0,-25 23 0,0 0 0,0 1 0,1 0 0,1 1 0,-1 0 0,1 1 0,17-8 0,-7 2 0,-1-1 0,0-1 0,-1-2 0,27-27 0,-17 15 0,-6 8 0,-13 13 0,-1-1 0,-1 0 0,1-1 0,-2 0 0,1 0 0,-2-1 0,1 0 0,7-17 0,-5 6 0,-6 14 0,-1 0 0,0-1 0,-1 1 0,0-1 0,0 0 0,2-18 0,-3 21 0,0 0 0,0 0 0,1 0 0,0 1 0,0-1 0,0 1 0,1 0 0,0 0 0,7-8 0,-5 6 0,0-1 0,-1 1 0,9-19 0,-7 11 0,1 1 0,0 0 0,1 0 0,1 1 0,0 0 0,1 0 0,0 1 0,18-14 0,8-12 0,-14 11 0,22-34 0,2-3 0,-33 46 0,22-41 0,-27 42 0,2 0 0,0 1 0,19-24 0,-12 22 0,-6 7 0,0-1 0,-2 0 0,13-19 0,-20 26 0,0 0 0,0-1 0,-1 1 0,1-1 0,-1 0 0,-1 0 0,1 0 0,-1 0 0,-1 0 0,1 0 0,-1-8 0,0 10 0,1 0 0,1 1 0,-1-1 0,1 0 0,0 1 0,0-1 0,0 1 0,0 0 0,1 0 0,0 0 0,0 0 0,0 0 0,6-6 0,-3 4 0,-1 0 0,-1 0 0,1-1 0,6-12 0,-8 10 0,-1 0 0,0-1 0,0 0 0,0 1 0,-1-1 0,-1-13 0,0 12 0,1 0 0,0 0 0,0 0 0,6-17 0,-3 10 0,0 0 0,-2 0 0,0 0 0,0 0 0,-2 0 0,-3-32 0,1 26 0,2 0 0,0 0 0,4-26 0,-2 46 0,0-1 0,-1 0 0,2 0 0,-1 1 0,1-1 0,-1 1 0,6-6 0,10-20 0,-7 0 0,-1-1 0,-2 0 0,-1-1 0,-1 0 0,2-45 0,-7-168 0,-3 124 0,4 4 0,-5-124 0,2 231 0,-1-1 0,-1 0 0,0 1 0,-1-1 0,-4-9 0,-9-26 0,-1 3 0,14 37 0,1 0 0,0 1 0,1-1 0,0 0 0,0-1 0,0 1 0,1 0 0,-1-1 0,1-6 0,1 0 0,0 0 0,0 0 0,-1 0 0,-1 0 0,0 0 0,-1 0 0,0 0 0,-1 1 0,-1-1 0,0 1 0,0 0 0,-10-15 0,11 20 0,0 0 0,0 0 0,1 0 0,0 0 0,1-1 0,-1 0 0,2 1 0,-1-1 0,0-12 0,-2-78 0,4 76 0,0-3 0,2 9 0,-2 1 0,0-1 0,-1 0 0,-1 1 0,-1-1 0,0 1 0,0 0 0,-2 0 0,-9-23 0,-8-5 0,7 17 0,2 0 0,0-1 0,2 0 0,1-1 0,1 0 0,-8-51 0,13 61 0,-1 0 0,-1 1 0,0 0 0,-2 0 0,1 0 0,-2 1 0,0 0 0,-1 1 0,-1 0 0,-23-25 0,23 26 0,1 1 0,0-2 0,-12-24 0,16 26 0,-1 0 0,0 0 0,-1 1 0,-1 0 0,-17-17 0,-79-83 0,91 96 0,1-1 0,-14-23 0,16 22 0,-1 1 0,-19-21 0,24 30 0,1 0 0,0-1 0,0 1 0,-4-12 0,6 12 0,0 1 0,0 0 0,-1 0 0,0 0 0,0 0 0,-1 1 0,-8-9 0,-6-1 0,1-2 0,-21-25 0,-4 4 0,35 32 0,0 0 0,0-1 0,1 0 0,-10-13 0,-62-81 0,3-4 0,38 61 0,17 19 0,-36-33 0,49 52 0,0 0 0,0 0 0,-1 1 0,1 0 0,-1 0 0,-1 1 0,1 1 0,-15-5 0,11 4 21,0-1 1,1 0-1,-1-1 0,1-1 0,-17-12 1,17 10-321,-1 1 1,0 1-1,0 0 0,-21-7 1,22 10-6528</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27:15.398"/>
    </inkml:context>
    <inkml:brush xml:id="br0">
      <inkml:brushProperty name="width" value="0.035" units="cm"/>
      <inkml:brushProperty name="height" value="0.035" units="cm"/>
      <inkml:brushProperty name="color" value="#E71224"/>
    </inkml:brush>
  </inkml:definitions>
  <inkml:trace contextRef="#ctx0" brushRef="#br0">3394 358 24575,'-1'-1'0,"1"-1"0,0 1 0,-1 0 0,1 0 0,-1-1 0,1 1 0,-1 0 0,0 0 0,0 0 0,1 0 0,-1 0 0,0 0 0,0 0 0,0 0 0,0 0 0,0 0 0,0 0 0,0 0 0,-1 1 0,1-1 0,0 1 0,0-1 0,0 1 0,-1-1 0,1 1 0,0-1 0,-3 1 0,-40-7 0,40 6 0,-5 0 0,0-1 0,0 0 0,0 0 0,1-1 0,-1 0 0,1-1 0,0 0 0,-11-7 0,12 8 0,1 1 0,-1-1 0,-12-2 0,-16-7 0,22 5 0,0-1 0,-18-15 0,19 14 0,-1 0 0,-21-11 0,10 6 0,18 10 0,1 1 0,0 0 0,-1 0 0,0 1 0,-11-4 0,14 5 0,-46-10 0,-50-19 0,94 28 0,0-1 0,0 0 0,0 0 0,0 0 0,-6-6 0,7 5 0,1 1 0,-1 0 0,0 0 0,0 1 0,0-1 0,-1 1 0,1 0 0,-9-3 0,-26-2 0,0 2 0,-1 1 0,-61 2 0,-13-7 0,105 9 0,0-1 0,0 0 0,0-1 0,0 0 0,1-1 0,-17-6 0,-12-4 0,22 11 0,1 0 0,-1 0 0,1 2 0,-1 0 0,-20 2 0,-9 0 0,-2-2 0,0 1 0,1 3 0,0 2 0,-82 21 0,-1 10 0,59-20 0,50-13 0,-40 3 0,50-7 0,0 1 0,0 0 0,-1 0 0,1 0 0,0 1 0,1 1 0,-1 0 0,0 0 0,1 0 0,-1 1 0,-11 8 0,12-7 0,0 0 0,0-1 0,-10 4 0,-23 15 0,33-18 0,-1 0 0,0-1 0,-1 0 0,1 0 0,-1-1 0,1 0 0,-1-1 0,-19 2 0,20-3 0,0 1 0,0-1 0,0 1 0,0 1 0,0-1 0,1 1 0,0 1 0,-1 0 0,1 0 0,0 1 0,-10 7 0,9-4 0,3-3 0,0 0 0,0 1 0,1-1 0,-1 1 0,1 0 0,1 1 0,-5 7 0,8-13 0,0 0 0,0 1 0,-1-1 0,1 1 0,0-1 0,0 0 0,-1 0 0,1 0 0,-1 0 0,1 0 0,-1 0 0,1 0 0,-4 1 0,-27 9 0,14-5 0,-4 2 0,18-7 0,0 0 0,0 0 0,0 1 0,1-1 0,-1 1 0,0 0 0,1 0 0,-1 0 0,1 1 0,0-1 0,-1 1 0,1 0 0,0 0 0,1 0 0,-1 0 0,1 0 0,-1 1 0,-2 5 0,0-2 0,1-1 0,-1 0 0,0 0 0,-1 0 0,1 0 0,-1-1 0,-1 0 0,1 0 0,0-1 0,-1 0 0,-9 5 0,6-4 0,1 0 0,1 1 0,-1 0 0,1 0 0,0 1 0,-9 10 0,12-10 0,-1 0 0,1-1 0,-1 0 0,0 0 0,-1-1 0,1 0 0,-1 0 0,0 0 0,0-1 0,-1 0 0,-12 5 0,15-7 0,2 1 0,-1-1 0,0 1 0,0 0 0,1 0 0,0 0 0,-1 0 0,1 1 0,0 0 0,1-1 0,-5 8 0,-16 18 0,18-24 0,-10 10 0,0-1 0,-1-1 0,-20 13 0,30-21 0,0 0 0,0 1 0,1-1 0,0 1 0,0 1 0,0-1 0,1 1 0,0-1 0,-4 10 0,-11 16 0,13-23 0,1-1 0,0 1 0,1 1 0,-4 11 0,-1 2 0,5-14 0,-1 0 0,-1 0 0,0-1 0,0 1 0,-1-1 0,0-1 0,0 0 0,-9 8 0,5-6 0,1 1 0,0 0 0,-10 15 0,4 9 0,15-29 0,-1 0 0,0 0 0,-1 0 0,1 0 0,-7 8 0,6-8 0,0 1 0,0-1 0,1 0 0,-1 1 0,1-1 0,0 1 0,1 0 0,-2 7 0,-10 29 0,9-34 0,0-1 0,-1 1 0,-1-1 0,-8 10 0,10-14 0,0 1 0,0 0 0,1 0 0,0 1 0,0-1 0,0 1 0,0-1 0,1 1 0,0 0 0,0 0 0,0 0 0,1 0 0,-1 0 0,0 7 0,2-7 0,0 0 0,-1 0 0,0 0 0,0 0 0,0 0 0,0 0 0,-1-1 0,0 1 0,0-1 0,0 1 0,-4 6 0,-5 8 0,1 0 0,1 1 0,-7 21 0,3-16 0,11-22 0,0 0 0,1 1 0,-1-1 0,0 1 0,1-1 0,0 1 0,0-1 0,0 1 0,0 0 0,0 5 0,1 5 0,-1 1 0,0 0 0,-2-1 0,1 0 0,-2 1 0,0-1 0,-1-1 0,-6 16 0,7-19 0,2-1 0,-1 1 0,1 1 0,1-1 0,-1 16 0,0-2 0,-1 24 0,3-34 0,0 0 0,-1-1 0,-6 24 0,3-11 0,0 0 0,2 0 0,1 1 0,3 41 0,-1-8 0,-2 33 0,2 101 0,3-167 0,0-1 0,2 0 0,11 30 0,-15-48 0,21 36 0,-5 46 0,-13-58 0,12 41 0,-15-63 0,1 1 0,-2 0 0,1 11 0,6 27 0,-6-43 0,0 0 0,1 0 0,0 0 0,5 7 0,-4-7 0,0 0 0,-1 0 0,0 0 0,2 6 0,21 78 0,-9-63 0,-6-10 0,28 38 0,-17-29 0,-18-23 0,-1 1 0,1 0 0,-1 0 0,0 0 0,5 8 0,13 25 0,-15-28 0,-1 0 0,0 0 0,0 1 0,6 18 0,27 69 0,-24-70 0,-11-23 0,0 0 0,-1 0 0,0 0 0,0 0 0,0 0 0,1 6 0,2 9 0,-2-5 0,1 0 0,0 0 0,8 16 0,-7-19 0,-3-6 0,1 1 0,-1-1 0,1 0 0,0 0 0,1 0 0,-1 0 0,1-1 0,7 7 0,2 2 0,-11-11 0,0 0 0,0 0 0,0 0 0,0 0 0,0 0 0,1 0 0,-1 0 0,1-1 0,-1 1 0,1-1 0,0 1 0,0-1 0,-1 0 0,1-1 0,0 1 0,0 0 0,0-1 0,0 1 0,3-1 0,7 1 0,0 0 0,0 1 0,0 1 0,0 0 0,-1 1 0,1 0 0,-1 1 0,0 0 0,17 11 0,-22-10 0,-1-1 0,1 1 0,-1 1 0,0-1 0,0 1 0,8 15 0,-7-13 0,-1 0 0,1-1 0,0 1 0,8 6 0,54 53 0,-26-24 0,-36-38 0,0-1 0,1 0 0,0 0 0,0-1 0,14 6 0,3 2 0,36 15 0,-45-20 0,1 0 0,-1 1 0,-1 0 0,0 1 0,0 1 0,15 13 0,-21-15 0,-1-1 0,1 0 0,1 0 0,-1-1 0,1 0 0,0-1 0,1 0 0,-1 0 0,1-1 0,16 3 0,-16-3 0,-1-1 0,17 10 0,20 7 0,-38-17 0,-1 1 0,1-1 0,-1 2 0,0-1 0,13 10 0,-14-8 0,1-1 0,-1 0 0,1-1 0,1 0 0,16 6 0,-17-8 0,0 1 0,0-1 0,0 1 0,-1 1 0,1-1 0,-1 1 0,9 7 0,-8-8 0,-1 0 0,1 0 0,-1 0 0,1-1 0,0 0 0,0-1 0,0 0 0,0 0 0,12-1 0,-8 1 0,4 0 0,-1 2 0,30 7 0,-28-7 0,0 0 0,22 0 0,-20-1 0,152 7 0,-138 0 0,-28-7 0,0-1 0,0 1 0,0-1 0,0 0 0,7 1 0,329-2 0,-162-1 0,-168 0 0,-1 0 0,1 0 0,-1-1 0,0-1 0,1 0 0,-1 0 0,15-8 0,67-40 0,-68 38 0,-17 8 0,1 1 0,0 0 0,1 1 0,-1 0 0,1 0 0,-1 1 0,1 0 0,0 0 0,0 1 0,-1 0 0,11 1 0,-12-1 0,0 0 0,0-1 0,-1 1 0,1-1 0,-1 0 0,0-1 0,10-4 0,40-27 0,-53 33 0,23-20 0,-22 18 0,0-1 0,-1 1 0,1 0 0,0 1 0,1-1 0,-1 1 0,0-1 0,1 1 0,0 0 0,7-1 0,81-10 0,-61 7 0,-26 6 0,-1-1 0,1 0 0,0 0 0,-1 0 0,1-1 0,-1 0 0,0 0 0,0 0 0,1-1 0,4-3 0,13-9 0,33-15 0,-41 22 0,32-11 0,-38 16 0,-1 1 0,-1-1 0,1-1 0,0 0 0,-1 0 0,1 0 0,-1-1 0,-1 0 0,8-6 0,5-7 0,-15 16 0,-1 0 0,0-1 0,0 0 0,0 1 0,0-1 0,0 0 0,-1-1 0,0 1 0,1 0 0,-1-1 0,0 1 0,-1-1 0,1 1 0,0-1 0,0-6 0,-1 7 0,0 0 0,0 0 0,0 0 0,0 0 0,1 0 0,-1 0 0,1 0 0,0 0 0,0 0 0,3-3 0,28-26 0,-9 9 0,-18 16 0,2 0 0,-1 0 0,1 1 0,0 0 0,0 0 0,1 1 0,10-5 0,-4 1 0,-1-1 0,1-1 0,-2 0 0,18-19 0,-10 11 0,-5 4 0,-8 9 0,-1 0 0,0-1 0,0 1 0,-1-2 0,0 1 0,0-1 0,-1 0 0,6-11 0,-4 5 0,-4 8 0,0 0 0,-1-1 0,0 1 0,0 0 0,0-1 0,2-11 0,-3 13 0,0 1 0,0-1 0,1 1 0,0 0 0,0 0 0,0-1 0,1 1 0,-1 1 0,5-6 0,-3 3 0,0 1 0,0-1 0,5-12 0,-5 8 0,1 0 0,1 0 0,0 1 0,0-1 0,1 1 0,0 1 0,0-1 0,12-9 0,5-7 0,-9 7 0,14-23 0,2-1 0,-22 29 0,14-26 0,-16 27 0,-1 1 0,2 0 0,12-16 0,-9 15 0,-3 4 0,-1 0 0,0-1 0,8-12 0,-13 17 0,0 0 0,0 0 0,0 0 0,-1-1 0,0 1 0,0-1 0,0 1 0,0-1 0,-1 1 0,1-1 0,-1-5 0,0 7 0,1 0 0,0 0 0,0 0 0,0 0 0,0 0 0,0 0 0,1 0 0,-1 0 0,1 1 0,0-1 0,0 0 0,0 1 0,4-4 0,-3 2 0,1 0 0,-1-1 0,0 1 0,4-8 0,-5 6 0,-1 0 0,1 0 0,-1-1 0,0 1 0,-1 0 0,1-9 0,-1 8 0,0-1 0,1 1 0,0 0 0,3-11 0,-1 6 0,-1 0 0,0 1 0,-1-1 0,0 0 0,-1 0 0,-2-20 0,1 16 0,1 1 0,0-1 0,3-17 0,-2 30 0,0 0 0,0 0 0,1 0 0,-1 0 0,1 0 0,0 0 0,2-3 0,8-14 0,-4 1 0,-2-2 0,-1 1 0,0-1 0,-1 1 0,1-30 0,-4-110 0,-3 81 0,3 3 0,-2-81 0,0 150 0,-1 0 0,1 0 0,-1 0 0,-1 0 0,-2-6 0,-6-17 0,-1 2 0,10 24 0,0 0 0,0 1 0,0-1 0,1 0 0,0 0 0,-1 0 0,1 0 0,1-1 0,-1-3 0,1-1 0,0 1 0,0-1 0,-1 1 0,0-1 0,0 1 0,-1-1 0,-1 1 0,1 0 0,-1 0 0,0 0 0,-1 0 0,-6-10 0,8 14 0,-1-1 0,1 1 0,0-1 0,0 0 0,0 0 0,1 0 0,0 0 0,0 0 0,-1-8 0,0-51 0,2 50 0,0-2 0,1 5 0,-1 1 0,0 0 0,-1 0 0,0 0 0,-1 0 0,0 0 0,0 0 0,-1 0 0,-6-15 0,-6-3 0,6 11 0,0 0 0,1 0 0,1-1 0,0 0 0,1 0 0,-5-34 0,8 40 0,0 1 0,-1 0 0,0-1 0,-1 1 0,0 1 0,0-1 0,-1 1 0,-1 0 0,0 0 0,-15-16 0,15 17 0,0 0 0,1 0 0,-8-17 0,10 17 0,-1 1 0,0 0 0,0 0 0,-1 0 0,-10-11 0,-53-54 0,60 63 0,0-1 0,-8-15 0,10 14 0,-1 1 0,-13-14 0,17 20 0,0-1 0,0 1 0,1-1 0,-5-7 0,6 8 0,-1 1 0,1-1 0,-1 0 0,-1 1 0,1 0 0,0 0 0,-7-6 0,-3-1 0,1 0 0,-14-17 0,-3 2 0,23 22 0,0-1 0,0 0 0,1-1 0,-7-7 0,-40-54 0,2-2 0,25 40 0,10 12 0,-23-21 0,33 33 0,-1 0 0,0 1 0,0 0 0,-1 0 0,1 0 0,-1 1 0,0 0 0,-9-2 0,7 1 21,0 0 1,0 0-1,0 0 0,1-1 0,-12-9 1,11 8-321,1 0 1,-2 1-1,1 0 0,-14-5 1,15 7-6528</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27:40.557"/>
    </inkml:context>
    <inkml:brush xml:id="br0">
      <inkml:brushProperty name="width" value="0.035" units="cm"/>
      <inkml:brushProperty name="height" value="0.035" units="cm"/>
      <inkml:brushProperty name="color" value="#E71224"/>
    </inkml:brush>
  </inkml:definitions>
  <inkml:trace contextRef="#ctx0" brushRef="#br0">1356 54 24575,'-5'-5'0,"0"0"0,0 1 0,-1-1 0,0 1 0,0 0 0,0 1 0,-1-1 0,1 1 0,-1 1 0,-11-4 0,3 3 0,0 0 0,-1 2 0,1 0 0,-17 1 0,-58 0 0,-74 3 0,62 14 0,87-13 0,-1-1 0,0 2 0,1 0 0,-29 14 0,-9 3 0,30-12 0,0 2 0,1 0 0,0 1 0,1 1 0,0 2 0,-25 24 0,-2-1 0,28-21 0,-30 34 0,22 2 0,-12 3 0,34-45 0,-2-1 0,1 0 0,-2 0 0,1 0 0,-1-1 0,-1 0 0,0-1 0,0 0 0,-21 14 0,19-18 0,0 1 0,1 1 0,0 0 0,1 1 0,-1 0 0,1 1 0,1 0 0,0 0 0,0 1 0,1 0 0,0 0 0,1 1 0,-7 12 0,0 6 0,9-21 0,1 1 0,0 0 0,0-1 0,1 1 0,-2 12 0,-6 60 0,4 2 0,6 146 0,3-102 0,-1-111 0,0-1 0,1 0 0,0 0 0,2 0 0,0 0 0,8 22 0,46 81 0,-54-111 0,1-1 0,0 1 0,1-1 0,-1 0 0,1 0 0,7 5 0,-6-5 0,0 0 0,-1 0 0,0 1 0,9 11 0,5 17 0,26 60 0,-42-89 0,-1 0 0,1 0 0,0 0 0,1-1 0,-1 1 0,1-1 0,0 0 0,1-1 0,9 8 0,-9-8 0,0 0 0,0 1 0,-1 0 0,0 0 0,0 0 0,0 1 0,-1 0 0,1-1 0,4 11 0,-2 1 0,-5-11 0,1 0 0,-1 0 0,1 0 0,0 0 0,0 0 0,0-1 0,1 1 0,0-1 0,0 0 0,1 0 0,-1-1 0,1 1 0,0-1 0,0 0 0,8 4 0,8 4 0,-8-4 0,1 0 0,0-1 0,1 0 0,-1-1 0,1-1 0,0 0 0,19 2 0,-29-6-151,0 1-1,1 0 0,-1-1 0,0 2 1,0-1-1,0 0 0,0 1 1,6 5-1,3 2-6674</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27:52.182"/>
    </inkml:context>
    <inkml:brush xml:id="br0">
      <inkml:brushProperty name="width" value="0.035" units="cm"/>
      <inkml:brushProperty name="height" value="0.035" units="cm"/>
      <inkml:brushProperty name="color" value="#E71224"/>
    </inkml:brush>
  </inkml:definitions>
  <inkml:trace contextRef="#ctx0" brushRef="#br0">4102 766 24575,'-1'-6'0,"1"1"0,-1-1 0,0 1 0,-1 0 0,0-1 0,1 1 0,-1 0 0,-1 0 0,1 0 0,-1 0 0,0 0 0,-7-7 0,-5-6 0,-30-27 0,27 28 0,-22-24 0,19 19 0,-1 0 0,-1 2 0,-28-20 0,32 27 0,2-2 0,-19-18 0,-15-13 0,35 35 0,0 1 0,-28-14 0,29 17 0,0-1 0,0-1 0,-22-17 0,6 1 0,0 1 0,-2 2 0,-1 1 0,0 2 0,-1 1 0,-66-22 0,48 20 0,3 1 0,-71-17 0,59 27 0,0 2 0,-1 3 0,-93 6 0,41 0 0,-152 11 0,228-10 0,23-3 0,0 1 0,0 1 0,0 0 0,0 1 0,0 0 0,1 2 0,0 0 0,-15 7 0,10-4 0,0 0 0,0-1 0,-1-1 0,1-1 0,-37 5 0,29-6 0,1 1 0,-42 14 0,56-13 0,1 0 0,0 1 0,-15 11 0,-8 5 0,-15 4 0,-52 22 0,80-39 0,-38 24 0,-13 7 0,51-30 0,1 1 0,-26 20 0,31-20 0,-1-1 0,0-1 0,0 0 0,-29 11 0,25-12 0,1 1 0,0 1 0,0 1 0,1 0 0,0 2 0,1 0 0,-23 24 0,11-11 0,-47 34 0,-215 157 0,280-209 0,-1-1 0,-24 12 0,-10 6 0,15-4 0,1 0 0,1 2 0,1 2 0,-41 46 0,46-46 0,1 2 0,1 1 0,2 0 0,1 2 0,1 0 0,-22 55 0,-48 253 0,63-233 0,12-60 0,2 0 0,2 1 0,-3 66 0,4 39 0,0 35 0,7-133 0,0-26 0,1-1 0,0 1 0,2 0 0,2-1 0,0 1 0,16 50 0,-15-61 0,2-1 0,0 1 0,0-1 0,2-1 0,0 1 0,1-1 0,0-1 0,1 0 0,19 19 0,-17-23 0,-1 0 0,1-1 0,1-1 0,0 0 0,0-1 0,15 5 0,12 6 0,-21-9 0,0 0 0,0-2 0,35 8 0,-33-10 0,0 2 0,35 14 0,-37-12 0,1-2 0,43 11 0,10-10 0,0-3 0,106-6 0,-57-1 0,135-11 0,-109-5 0,-98 14 0,58 2 0,25-2 0,115-25 0,-227 26 0,-1-1 0,1-1 0,-1-1 0,0-1 0,25-12 0,31-10 0,-50 20 0,-1-1 0,0-1 0,0-1 0,39-25 0,-33 18 0,0 2 0,58-21 0,-49 22 0,50-28 0,-57 24 0,-1-2 0,-1-2 0,-1-1 0,43-45 0,-40 39 0,1 1 0,44-28 0,26-22 0,-80 59 0,0-2 0,-1 0 0,-1-1 0,-1-2 0,-2 0 0,27-45 0,-32 47 0,27-35 0,-24 36 0,22-39 0,19-52 0,46-76 0,-97 175 0,1 1 0,1 1 0,1-1 0,-1 1 0,2 1 0,15-14 0,-8 8 0,28-33 0,-11 7 0,-23 30 0,-1 0 0,-1-1 0,0-1 0,10-20 0,-3 3 0,2 1 0,28-36 0,-29 42 0,0 0 0,-2-1 0,24-51 0,-11-7 0,18-40 0,-45 119-97,0-1-1,0-1 1,-1 1-1,0 0 1,-1-1-1,0 1 1,0-1-1,0 1 1,-1-1-1,0 1 1,-1-1-1,0 1 0,-3-15 1,1 5-6729</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35:09.223"/>
    </inkml:context>
    <inkml:brush xml:id="br0">
      <inkml:brushProperty name="width" value="0.035" units="cm"/>
      <inkml:brushProperty name="height" value="0.035" units="cm"/>
      <inkml:brushProperty name="color" value="#E71224"/>
    </inkml:brush>
  </inkml:definitions>
  <inkml:trace contextRef="#ctx0" brushRef="#br0">6712 1524 24575,'0'-7'0,"0"1"0,-1-1 0,1 0 0,-1 1 0,-1-1 0,0 1 0,0 0 0,0-1 0,0 1 0,-6-10 0,2 8 0,0-1 0,-1 1 0,0 0 0,0 1 0,-1-1 0,-9-5 0,-54-42 0,37 31 0,-50-47 0,67 55 0,0 1 0,-1 1 0,-1 0 0,-24-12 0,-86-38 0,91 47 0,0-2 0,0-1 0,-52-39 0,71 43 0,-2 1 0,0 0 0,0 1 0,-1 2 0,-39-17 0,34 17 0,0-1 0,1-2 0,-38-27 0,42 26 0,0 1 0,-1 2 0,-1 0 0,0 1 0,-26-9 0,-54-15 0,-149-75 0,210 87 0,1-2 0,-40-32 0,44 30 0,-1 1 0,-54-27 0,-150-48 0,186 80 0,-5-1 0,-2 2 0,-1 4 0,-86-12 0,101 20 0,1-2 0,0-1 0,-63-27 0,93 32 0,0 1 0,-1 1 0,0 1 0,0 0 0,-23 0 0,-106 2 0,24 1 0,-456-12 0,574 14 0,1 0 0,-1 0 0,0 1 0,1 0 0,-1 0 0,1 0 0,0 1 0,0 0 0,-6 4 0,-20 8 0,-166 70 0,-128 44 0,136-64 0,155-50 0,1 1 0,1 2 0,-40 27 0,5 3 0,2 4 0,3 2 0,-83 89 0,-185 201 0,233-256 0,-180 122 0,225-173 0,-92 81 0,87-69 0,-120 78 0,109-82 0,-83 70 0,120-83 0,1 0 0,2 2 0,1 2 0,-42 68 0,63-91 0,1 1 0,0-1 0,1 1 0,0 1 0,1-1 0,1 0 0,0 1 0,-1 17 0,2 17 0,4 57 0,0-37 0,-1 38 0,6 208 0,27 0 0,-9-178 0,34 232 0,-55-323 0,-3-25 0,1-1 0,1 1 0,1 0 0,0-1 0,2 0 0,9 24 0,5-2 0,2-2 0,1 0 0,2-2 0,2 0 0,36 38 0,-3-17 0,3-2 0,85 60 0,-56-47 0,-55-43 0,0-2 0,2-2 0,1-1 0,55 22 0,175 49 0,-138-51 0,212 58 0,-278-86 0,2-2 0,-1-4 0,87-1 0,-89-6 0,0 2 0,0 2 0,-1 4 0,99 26 0,96 43 0,94 25 0,-278-86 0,2-3 0,134 8 0,344-22 0,-246-4 0,-215 5 0,-4 1 0,101-12 0,-174 7 0,0-1 0,0-1 0,0-1 0,31-14 0,-33 13 0,0 0 0,0 1 0,0 1 0,1 0 0,-1 2 0,21-4 0,151 6 0,-43 2 0,-127-3 0,0-1 0,1 0 0,-1-2 0,-1 0 0,22-9 0,-2 1 0,-18 6 0,1-1 0,-2-1 0,1-1 0,-1 0 0,0-1 0,-1-1 0,21-20 0,-11 6 0,0-1 0,-2-2 0,22-33 0,32-44 0,-43 62 0,-3-2 0,-1-1 0,45-92 0,-71 126 0,165-446 0,-150 354 0,-16 78 0,0 0 0,2 0 0,12-32 0,33-87 0,6-14 0,39-102 0,-93 253 0,18-66 0,-14 49 0,0 1 0,18-41 0,-17 47 0,-2 1 0,0-1 0,-1 0 0,5-36 0,-6 27 0,13-41 0,41-158 0,-31 130 0,-4-1 0,14-139 0,-34 205 0,-2 19 0,0 1 0,0 0 0,2 0 0,-1 0 0,2 0 0,-1 0 0,9-17 0,-4 14 0,1 0 0,-1 0 0,-1-1 0,0 0 0,-1-1 0,-1 1 0,5-30 0,2-6 0,-9 45 0,-1 0 0,0 1 0,-1-1 0,1 0 0,-2 0 0,1 0 0,-1 0 0,0 0 0,0 0 0,0 0 0,-3-9 0,-1 4 25,-1 0 0,0 0-1,-1 1 1,-7-12-1,-11-20-1512,14 19-5338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10:26.852"/>
    </inkml:context>
    <inkml:brush xml:id="br0">
      <inkml:brushProperty name="width" value="0.035" units="cm"/>
      <inkml:brushProperty name="height" value="0.035" units="cm"/>
      <inkml:brushProperty name="color" value="#E71224"/>
    </inkml:brush>
  </inkml:definitions>
  <inkml:trace contextRef="#ctx0" brushRef="#br0">1 1 24575,'0'22'0,"-1"16"0,2-1 0,2 0 0,9 47 0,4-8 0,9 120 0,-23-112 0,-3-56 0,2 1 0,0-1 0,8 34 0,-4-30 0,4 57 0,-4-23 0,-4-61 0,0 1 0,0-1 0,1 1 0,0-1 0,0 0 0,1 0 0,5 9 0,-5-9 0,0-1 0,0 1 0,-1 0 0,0 0 0,0 0 0,0 0 0,-1 1 0,1-1 0,0 8 0,1 13 0,0-1 0,2 0 0,12 34 0,-10-36 0,-1 1 0,0 0 0,-2 0 0,1 26 0,-5-21 0,1 0 0,1 1 0,2-1 0,0-1 0,18 57 0,-15-62 0,-1 0 0,-1 1 0,-1 0 0,2 47 0,-3-36 0,8 48 0,8 52 0,-15-91 0,14 63 0,-8-61 0,-8-31 0,1-1 0,0 0 0,2 0 0,7 18 0,-7-19 0,0 0 0,0 0 0,-1 0 0,-1 1 0,3 26 0,-3 69 0,-2-18 0,13 47 0,-12-131 0,-1 0 0,1 0 0,0 0 0,1 0 0,-1 0 0,1-1 0,1 1 0,4 7 0,-3-7 0,-1 1 0,0 0 0,0-1 0,-1 1 0,3 11 0,4 30-1365,-7-36-5461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35:17.879"/>
    </inkml:context>
    <inkml:brush xml:id="br0">
      <inkml:brushProperty name="width" value="0.035" units="cm"/>
      <inkml:brushProperty name="height" value="0.035" units="cm"/>
      <inkml:brushProperty name="color" value="#E71224"/>
    </inkml:brush>
  </inkml:definitions>
  <inkml:trace contextRef="#ctx0" brushRef="#br0">6678 832 24575,'0'-5'0,"-1"1"0,0-1 0,0 0 0,0 1 0,0-1 0,-1 0 0,0 1 0,0 0 0,0-1 0,0 1 0,-1 0 0,0 0 0,1 0 0,-1 1 0,-1-1 0,-5-5 0,-8-5 0,0 1 0,-28-17 0,12 8 0,-80-70 0,87 68 0,-1 1 0,-1 1 0,-1 2 0,-1 0 0,-61-28 0,0 17 0,54 20 0,2-2 0,-36-18 0,22 10 0,0 1 0,0 3 0,-61-13 0,86 24 0,-356-64 0,358 67 0,-132-33 0,0-3 0,111 26 0,-1 1 0,-79-10 0,-179 9 0,190 10 0,-11-5 0,-40 0 0,-120-1 0,-25 1 0,122 7 0,-180 3 0,328 2 0,-71 15 0,68-9 0,-56 4 0,-33-8 0,55-3 0,-144 23 0,146-5 0,51-14 0,1 0 0,-36 5 0,-99-2 0,103-9 0,0 3 0,-95 19 0,95-10 0,-1-3 0,-67 5 0,96-13 0,0 0 0,1 2 0,-1 1 0,1 1 0,0 1 0,0 1 0,-29 15 0,11-6 0,-1-2 0,0-1 0,0-3 0,-76 10 0,21-3 0,80-13 0,0 1 0,1 0 0,-1 2 0,-27 16 0,-8 3 0,26-14 0,0 2 0,1 1 0,1 1 0,0 1 0,2 1 0,-40 41 0,44-37 0,2 1 0,0 1 0,-23 46 0,-16 25 0,31-53 0,19-31 0,-1 0 0,-13 19 0,-13 10 0,-39 68 0,60-89 0,1 1 0,1 1 0,1 0 0,0 0 0,-8 40 0,13-27 0,2-1 0,1 1 0,4 42 0,0 7 0,-3-18 0,4 138 0,-1-174 0,1 1 0,2-1 0,1 0 0,17 47 0,-12-50 0,1 1 0,1-2 0,2 0 0,37 47 0,92 85 0,-35-40 0,-81-85 0,-17-17 0,1 0 0,0-1 0,1-1 0,1 0 0,0-1 0,1-1 0,0 0 0,19 10 0,208 79 0,-113-50 0,-105-42 0,1-2 0,1 0 0,-1-2 0,43 3 0,39 7 0,88 21 0,67 16 0,-175-29 0,2-4 0,123 10 0,26-14 0,-124 0 0,20 1 0,348-13 0,-249-5 0,-100 2 0,505-10 0,-127 3 0,-363 7 0,-116-2 0,1-1 0,55-13 0,12-2 0,315-54 0,-133-17 0,-275 86 0,107-35 0,-37 13 0,105-48 0,165-101 0,-221 103 0,-77 41 0,65-29 0,-85 46 0,0-2 0,-2-1 0,29-20 0,109-72 0,-110 82 0,-45 23 0,0-1 0,-1-1 0,0 0 0,0-1 0,0 0 0,12-10 0,-3-1 0,-3 4 0,0-1 0,-1 0 0,-1-1 0,0-1 0,21-30 0,-2-8 0,-26 44 0,0 1 0,-1-1 0,0 0 0,0-1 0,-1 1 0,-1-1 0,0 0 0,0 0 0,-1 0 0,-1-1 0,2-16 0,-3 12 0,-1 1 0,-1-1 0,0 1 0,-1-1 0,-1 1 0,-1 0 0,-6-20 0,5 23 0,0 1 0,-1 0 0,0 1 0,-1-1 0,0 1 0,-1 0 0,0 1 0,0 0 0,-18-15 0,17 16 0,0-2 0,0 1 0,1-1 0,0 0 0,0 0 0,1-1 0,1 0 0,0-1 0,0 1 0,-4-15 0,1 2 0,-2 0 0,-1 1 0,-1 0 0,-1 1 0,-1 1 0,0 0 0,-2 1 0,-23-22 0,32 36 0,0 1 0,0 0 0,-1 0 0,0 1 0,0 0 0,-1 1 0,1 0 0,-13-2 0,11 2 0,1 0 0,-1 0 0,1-1 0,0 0 0,0-1 0,-15-9 0,10 2 0,-1 0 0,2-2 0,0 0 0,0-1 0,1 0 0,1-1 0,1 0 0,0-1 0,-10-21 0,16 29-273,1 1 0,-1 1 0,0-1 0,-11-11 0,2 5-6553</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32:45.399"/>
    </inkml:context>
    <inkml:brush xml:id="br0">
      <inkml:brushProperty name="width" value="0.035" units="cm"/>
      <inkml:brushProperty name="height" value="0.035" units="cm"/>
      <inkml:brushProperty name="color" value="#E71224"/>
    </inkml:brush>
  </inkml:definitions>
  <inkml:trace contextRef="#ctx0" brushRef="#br0">971 240 24575,'-24'-12'0,"-7"-4"0,0 1 0,-1 2 0,-47-14 0,65 22 0,0-1 0,1 0 0,0-1 0,0-1 0,0 0 0,-17-15 0,6 5 0,5 7 0,-1 1 0,1 0 0,-2 2 0,1 0 0,-1 1 0,-1 1 0,1 1 0,-1 1 0,0 1 0,1 1 0,-1 1 0,0 1 0,-42 4 0,56-2 0,-1 0 0,1 1 0,0 0 0,0 0 0,0 1 0,0 0 0,0 0 0,1 1 0,-9 6 0,-62 58 0,48-40 0,14-16 0,3-1 0,0 0 0,0 1 0,-13 18 0,22-26 0,1 0 0,0 0 0,0 1 0,1-1 0,0 1 0,0-1 0,0 1 0,0 0 0,1 0 0,0 0 0,0 0 0,1 0 0,0 10 0,1 36 0,2 39 0,-2-81 0,0 0 0,1-1 0,0 1 0,1 0 0,0 0 0,6 12 0,-3-11 0,2-1 0,15 20 0,6 8 0,-5-4 0,39 43 0,-6-10 0,-24-18 0,-27-38 0,1 0 0,0 0 0,0-1 0,2-1 0,14 16 0,-4-10 0,0 2 0,-2 0 0,0 1 0,-1 0 0,0 1 0,19 34 0,100 166 0,-104-151 0,-27-56 0,1 0 0,0-1 0,0 1 0,1-1 0,1-1 0,0 1 0,0-1 0,14 15 0,-14-20 0,-1 0 0,0 1 0,0 0 0,-1 0 0,0 0 0,0 1 0,0 0 0,-1 0 0,0 0 0,0 0 0,-1 1 0,0-1 0,4 16 0,-1-4 0,2 1 0,0-2 0,1 1 0,1-1 0,0 0 0,2-1 0,15 18 0,-8-9 0,30 52 0,-32-42 0,-9-18 0,1 0 0,1 0 0,18 25 0,87 125 0,-71-104 0,-33-46 0,0 0 0,22 24 0,6-2 0,1-2 0,2-2 0,53 34 0,-80-60 0,1-1 0,1 0 0,-1-1 0,1-1 0,1-1 0,-1 0 0,1-1 0,0-1 0,0-1 0,0-1 0,1 0 0,-1-1 0,29-2 0,25 0 0,-26 1 0,72-9 0,-104 7 0,-1 0 0,1-1 0,-1-1 0,0 0 0,0-1 0,-1-1 0,1 0 0,-1 0 0,20-15 0,14-13 0,-20 15 0,-1 0 0,23-24 0,-44 39 0,-1-1 0,0 1 0,0-1 0,0 0 0,0 0 0,-1 0 0,0 0 0,0-1 0,0 1 0,-1 0 0,0-1 0,0 1 0,1-9 0,-1-10 0,-1 1 0,-4-24 0,1-2 0,3 43 0,0-6 0,0 0 0,-1 0 0,-4-23 0,3 30 0,0 0 0,0 0 0,0 0 0,0 1 0,-1-1 0,0 1 0,0 0 0,0-1 0,-1 1 0,1 1 0,-9-8 0,-99-88 0,-61-50 0,113 91 0,47 44 0,-1 1 0,-1 0 0,0 1 0,-18-12 0,13 11 0,0-1 0,1 0 0,1-1 0,0-1 0,1-1 0,0 0 0,2-1 0,-22-35 0,-8-9 0,26 38 0,-25-45 0,35 52 0,0 1 0,-2 0 0,0 0 0,0 1 0,-2 0 0,0 1 0,0 0 0,-2 1 0,-18-15 0,13 12 0,0-1 0,2-1 0,-21-27 0,-9-8 0,21 27 0,0-2 0,2-1 0,1 0 0,1-2 0,-33-64 0,42 62 0,-8-36 0,14 42 0,-2 1 0,-19-45 0,9 30 19,2-2 0,-16-58 1,6 12-1443,20 70-5403</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9:32:59.580"/>
    </inkml:context>
    <inkml:brush xml:id="br0">
      <inkml:brushProperty name="width" value="0.035" units="cm"/>
      <inkml:brushProperty name="height" value="0.035" units="cm"/>
      <inkml:brushProperty name="color" value="#E71224"/>
    </inkml:brush>
  </inkml:definitions>
  <inkml:trace contextRef="#ctx0" brushRef="#br0">87 140 24575,'-1'20'0,"-2"0"0,0-1 0,-1 0 0,-1 0 0,-1 0 0,-14 32 0,11-30 0,1 0 0,0 1 0,2 0 0,-6 41 0,11 164 0,3-105 0,-2-88 0,0 0 0,2-1 0,2 1 0,1-1 0,1 0 0,12 35 0,3-22 0,-15-34 0,0 1 0,-1-1 0,6 22 0,-7-15 0,-1-3 0,1 0 0,0 0 0,1 0 0,13 27 0,-8-24 0,-2 1 0,0 1 0,9 40 0,-12-41 0,0 0 0,2 0 0,0 0 0,14 24 0,68 86 0,-32-53 0,-19-31 0,-32-39 0,1 0 0,-1 0 0,0 0 0,-1 1 0,0 0 0,0 0 0,-1 0 0,0 0 0,4 11 0,-5-7 0,2-1 0,-1 1 0,1-1 0,1 0 0,0-1 0,1 1 0,0-1 0,9 10 0,7 3 0,42 36 0,-46-42 0,13 9 0,35 24 0,-23-17 0,0 1 0,38 43 0,0-2 0,-70-64 0,1 1 0,-2 1 0,1 0 0,-2 0 0,0 1 0,0 0 0,11 25 0,-12-24 0,0 0 0,1-1 0,1-1 0,0 0 0,1 0 0,0-1 0,1-1 0,20 14 0,-16-12 0,0 1 0,-1 1 0,-1 0 0,20 25 0,-24-24 0,-2 1 0,11 24 0,-15-29 0,1 0 0,0 0 0,1 0 0,0-1 0,1 0 0,0 0 0,11 10 0,5 1 0,-8-7 0,0 0 0,-1 1 0,14 17 0,-25-27 0,1-1 0,0 0 0,0 0 0,0 0 0,11 7 0,-11-9 0,0 1 0,0 0 0,0 0 0,0 0 0,-1 1 0,0 0 0,6 6 0,3 9 0,2-2 0,0 0 0,33 30 0,-26-28 0,30 38 0,-27-29 0,40 38 0,-44-47 0,0 1 0,-2 0 0,0 2 0,16 26 0,112 201 0,-126-216 0,33 59 0,-45-79 0,0 0 0,0-1 0,2 0 0,18 19 0,24 31 0,-40-47 0,1 0 0,0-1 0,1-1 0,33 25 0,-32-27 0,-1 0 0,-1 1 0,0 0 0,0 1 0,22 31 0,-10-3 0,2-1 0,47 52 0,-27-40 0,84 88 0,-97-100 0,-27-30 0,0-1 0,1-1 0,10 11 0,40 29 0,89 81 0,-143-126 0,0 0 0,-1-1 0,1 0 0,1 0 0,-1 0 0,0 0 0,1-1 0,-1 0 0,1 0 0,0-1 0,0 1 0,-1-1 0,1-1 0,7 1 0,5 0 0,1-1 0,0-1 0,22-4 0,-34 4 0,-1-1 0,1 0 0,-1 0 0,1 0 0,-1-1 0,0 0 0,0 0 0,0-1 0,-1 0 0,1 0 0,7-7 0,5-7 0,28-38 0,-32 38 0,0 1 0,22-20 0,-29 30 0,0 1 0,0-1 0,-1 0 0,0-1 0,-1 0 0,1 0 0,-1 0 0,-1 0 0,0-1 0,0 0 0,3-9 0,-2-4 0,0 0 0,-2 0 0,2-36 0,-3 43 0,1 0 0,1 1 0,0-1 0,1 1 0,0 0 0,1 1 0,1-1 0,8-12 0,-5 8 0,-1-1 0,0 1 0,8-28 0,12-39 0,-21 65 0,0 0 0,-1-1 0,-2 0 0,4-25 0,-2-65 0,-7-114 0,-2 83 0,2 133 0,1 0 0,-1-1 0,0 0 0,0 0 0,-1 0 0,-1 0 0,1 0 0,-2 0 0,1 0 0,-1 1 0,-1 0 0,0-1 0,-5-8 0,-2 1 0,-13-24 0,-3 1 0,-45-51 0,63 79 0,-1-1 0,2 0 0,0-1 0,0 1 0,1-1 0,-5-16 0,7 16 0,-1 0 0,-1 1 0,0-1 0,0 1 0,-2 1 0,-14-18 0,11 17 0,1-1 0,0 0 0,1 0 0,1-1 0,0 0 0,1-1 0,0 0 0,-7-26 0,8 28 0,1-1 0,-2 2 0,0-1 0,0 1 0,-2 0 0,-16-17 0,-24-37 0,-12-28 0,-85-103 0,40 59 0,-57-67 0,117 152 0,-30-31 0,64 70 0,0-1 0,0 0 0,-16-30 0,17 26 0,-2 0 0,-22-27 0,15 26 0,-1 0 0,0 1 0,-45-29 0,48 34 0,0-1 0,1-1 0,0 0 0,-23-31 0,-20-20 0,-84-92 0,131 143 0,0 1 0,-2 0 0,0 0 0,-35-25 0,32 26 0,1-2 0,0 0 0,2-1 0,0 0 0,-23-36 0,18 24 0,-36-38 0,-24-22 0,50 53 0,-2 2 0,-55-48 0,3 23 0,-120-65 0,70 46 0,90 48 0,1-2 0,-56-55 0,85 75 0,-28-26 0,-1 2 0,-82-52 0,99 71 0,23 14 0,-1 0 0,0 1 0,0 0 0,0 0 0,0 0 0,-1 1 0,1-1 0,-1 1 0,1 0 0,-9-1 0,8 2 0,0-1 0,0 1 0,0-1 0,0-1 0,0 1 0,0-1 0,0 0 0,-5-4 0,6 3 0,-1 1 0,1-1 0,-1 1 0,0 1 0,0-1 0,0 1 0,0 0 0,-12-1 0,-25-1 0,1 3 0,-1 2 0,-77 10 0,113-10 15,1 1 0,-1 0 0,0 0 0,1 0 0,-1 0 0,1 1 0,-10 6 0,13-7-102,0 1-1,0-1 1,1 0 0,-1 1-1,1 0 1,0-1 0,0 1-1,-1 0 1,2 0-1,-1 0 1,0 1 0,1-1-1,-1 0 1,1 1 0,0-1-1,-1 5 1,-1 11-6739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10:33.416"/>
    </inkml:context>
    <inkml:brush xml:id="br0">
      <inkml:brushProperty name="width" value="0.035" units="cm"/>
      <inkml:brushProperty name="height" value="0.035" units="cm"/>
      <inkml:brushProperty name="color" value="#E71224"/>
    </inkml:brush>
  </inkml:definitions>
  <inkml:trace contextRef="#ctx0" brushRef="#br0">1 0 24575,'12'297'0,"-1"-152"0,-6-86 0,-4-44 0,0 1 0,1 0 0,0 0 0,1-1 0,1 1 0,0-1 0,2 0 0,9 21 0,-5-16 0,0 1 0,12 39 0,-16-39 0,1-1 0,1 0 0,16 26 0,-16-30 0,0 0 0,9 26 0,5 13 0,-15-36 0,0 0 0,-2 0 0,0 0 0,-1 1 0,-1-1 0,-1 1 0,0 0 0,-3 24 0,1-21 0,1 0 0,0 0 0,2 0 0,1-1 0,12 44 0,-3-24 0,-1 2 0,11 86 0,3 16 0,-17-104 0,4 51 0,-7-40 0,23 76 0,4 85 0,-27-153 0,-5-48 0,0 1 0,0 0 0,2-1 0,-1 0 0,2 1 0,0-1 0,0 0 0,9 15 0,-3-10-100,24 47-1165,-28-49-5561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10:38.969"/>
    </inkml:context>
    <inkml:brush xml:id="br0">
      <inkml:brushProperty name="width" value="0.035" units="cm"/>
      <inkml:brushProperty name="height" value="0.035" units="cm"/>
      <inkml:brushProperty name="color" value="#E71224"/>
    </inkml:brush>
  </inkml:definitions>
  <inkml:trace contextRef="#ctx0" brushRef="#br0">0 0 24575,'0'17'0,"1"1"0,1-1 0,1 0 0,0 0 0,1 0 0,1 0 0,0-1 0,9 18 0,-9-22 0,-1 0 0,0 1 0,-1-1 0,0 1 0,-1-1 0,0 19 0,-3 79 0,-1-45 0,14 271 0,-8-298 0,9 39 0,2 6 0,-3-17 0,-7-44 0,-1-1 0,2 30 0,-5 105 0,6 96 0,9-12 0,-13-207 0,2 1 0,1-1 0,15 47 0,-13-46 0,0-1 0,3 43 0,-7-40 0,16 60 0,-8-56 0,-2 0 0,-2 1 0,-1 0 0,2 68 0,-8-94 18,1 0-1,0 0 1,1 0-1,1 0 1,0-1 0,8 18-1,12 45-1505,-21-60-5338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20:42.069"/>
    </inkml:context>
    <inkml:brush xml:id="br0">
      <inkml:brushProperty name="width" value="0.035" units="cm"/>
      <inkml:brushProperty name="height" value="0.035" units="cm"/>
      <inkml:brushProperty name="color" value="#E71224"/>
    </inkml:brush>
  </inkml:definitions>
  <inkml:trace contextRef="#ctx0" brushRef="#br0">775 22 24575,'0'-1'0,"-1"0"0,1 0 0,-1-1 0,1 1 0,-1 0 0,1 0 0,-1 0 0,0 0 0,1 0 0,-1 0 0,0 0 0,0 1 0,0-1 0,1 0 0,-1 0 0,0 0 0,0 1 0,0-1 0,0 1 0,-1-1 0,1 1 0,0-1 0,0 1 0,0-1 0,0 1 0,0 0 0,-1 0 0,1 0 0,0 0 0,0 0 0,0 0 0,-2 0 0,-41 1 0,26 3 0,0 1 0,0 0 0,0 1 0,-19 10 0,18-7 0,-1-1 0,1-1 0,-23 4 0,9-6 0,-1-2 0,-36 0 0,-1-1 0,57 0 0,-1 1 0,1 0 0,0 1 0,-18 7 0,-13 4 0,-71 15 0,114-29 0,1-1 0,-1 1 0,0 0 0,1-1 0,-1 1 0,0 0 0,1 0 0,-1 0 0,1 0 0,0 0 0,-1 0 0,1 1 0,0-1 0,-1 0 0,1 1 0,0-1 0,0 1 0,0-1 0,1 1 0,-3 2 0,3-1 0,-1 1 0,0-1 0,1 0 0,0 0 0,0 0 0,0 0 0,0 0 0,0 0 0,0 1 0,1-1 0,1 3 0,0 3 0,1 0 0,1 0 0,0-1 0,0 0 0,0 0 0,1 0 0,8 10 0,-9-13 0,0 0 0,-1 0 0,0 1 0,0 0 0,0-1 0,0 1 0,-1 0 0,0 0 0,-1 1 0,2 6 0,0 7 0,-1 38 0,-2-43 0,0 0 0,2 0 0,-1 0 0,8 29 0,-4-26 0,-1 1 0,0-1 0,-2 1 0,0 0 0,-1-1 0,-2 21 0,1-36 0,1 0 0,-1 0 0,1 0 0,0 0 0,0 0 0,0 0 0,0 0 0,0 0 0,1-1 0,-1 1 0,4 4 0,-3-4 0,1 1 0,-1-1 0,-1 1 0,1 0 0,0-1 0,-1 1 0,1 5 0,0 48 0,-3-49 0,0 0 0,1 0 0,0 0 0,1-1 0,0 1 0,0 0 0,0 0 0,1-1 0,4 11 0,-5-16 0,0-1 0,1 0 0,-1 1 0,0-1 0,0 0 0,1 0 0,-1 0 0,1 1 0,-1-2 0,1 1 0,0 0 0,-1 0 0,1 0 0,0-1 0,0 1 0,-1-1 0,1 0 0,0 1 0,0-1 0,0 0 0,2 0 0,47-2 0,-30 0 0,52 4 0,-41-1 0,62-5 0,4-14 0,-65 10 0,1 2 0,64-3 0,81-2 0,-172 11 0,-1 0 0,0 0 0,1-1 0,-1 0 0,0 0 0,0 0 0,1-1 0,-1 0 0,0 0 0,-1-1 0,1 0 0,7-4 0,-11 5 0,1 0 0,-1 0 0,0 0 0,0 0 0,-1 0 0,1-1 0,0 1 0,-1 0 0,0-1 0,1 0 0,-1 1 0,0-1 0,0 0 0,0 0 0,-1 1 0,1-1 0,-1 0 0,0 0 0,1 0 0,-1 0 0,0 0 0,-1 1 0,1-1 0,0 0 0,-1 0 0,0 0 0,0 0 0,-2-4 0,-1-6 0,-1 1 0,0 0 0,-1 0 0,-13-20 0,16 26 0,0-1 0,0 1 0,1-1 0,0 0 0,0 0 0,1 0 0,0 0 0,0-1 0,1 1 0,0 0 0,0 0 0,1 0 0,1-8 0,-1 6 0,-1 0 0,1 0 0,-1-1 0,-1 1 0,0 0 0,0 0 0,-5-18 0,-8-5 0,9 22 0,0-1 0,1-1 0,0 1 0,1-1 0,0 0 0,0 0 0,0-23 0,3 3 0,-3-46 0,2 71 0,0-1 0,-1 1 0,0 0 0,0 0 0,-1 0 0,0 0 0,0 0 0,-7-9 0,5 8 0,1 0 0,0 0 0,1 0 0,0-1 0,0 1 0,-3-17 0,-2-6 0,4 22-1365,0 2-5461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21:23.014"/>
    </inkml:context>
    <inkml:brush xml:id="br0">
      <inkml:brushProperty name="width" value="0.035" units="cm"/>
      <inkml:brushProperty name="height" value="0.035" units="cm"/>
      <inkml:brushProperty name="color" value="#E71224"/>
    </inkml:brush>
  </inkml:definitions>
  <inkml:trace contextRef="#ctx0" brushRef="#br0">0 75 24575,'40'1'0,"-29"1"0,1-1 0,-1-1 0,1 0 0,0-1 0,-1 0 0,1-1 0,11-3 0,2-7 0,-22 10 0,1 0 0,1 0 0,-1 0 0,0 0 0,0 1 0,1-1 0,-1 1 0,7-1 0,150-9 0,-19-4 0,-82 8 0,71-2 0,476 10 0,-501 5 0,-54-1 0,-38-3 0,0 1 0,0 1 0,0 0 0,0 1 0,-1 1 0,0 0 0,15 9 0,39 16 0,-46-23 0,0 1 0,0 1 0,-1 1 0,37 26 0,-34-22 0,2 0 0,0-2 0,52 19 0,30 16 0,68 46 0,-132-74 0,-28-14 0,-1 0 0,0 2 0,13 8 0,52 30 0,109 73 0,-115-76 0,-16-2 0,-45-31 0,2 1 0,0-2 0,0 0 0,18 8 0,-9-7 0,0 0 0,0 2 0,-1 1 0,39 29 0,47 53 0,-89-78 0,-1 1 0,0 1 0,25 33 0,-29-29 0,-5-9 0,0 0 0,15 15 0,12 15 0,-23-28 0,1 0 0,0-1 0,18 15 0,52 27 0,-80-52 0,1 0 0,-1 0 0,0 0 0,0 0 0,-1 1 0,0-1 0,0 1 0,0 0 0,2 9 0,14 24 0,-11-27 0,0 1 0,-1 0 0,-1 1 0,0-1 0,-1 1 0,6 25 0,-9-28 0,2-1 0,0 0 0,0 0 0,0-1 0,1 1 0,1-1 0,0 0 0,13 15 0,7 13 0,-22-31 0,-2 0 0,1 0 0,-1 0 0,0 0 0,0 1 0,0-1 0,-1 1 0,1 6 0,-1-5 0,0 1 0,1-1 0,0 0 0,4 11 0,8 11 0,48 95 0,-58-119 0,-2 0 0,1 0 0,-1 1 0,0 0 0,3 12 0,-4-13 0,0 0 0,0 0 0,1 0 0,0-1 0,0 1 0,0 0 0,1-1 0,5 8 0,0 0 0,0 0 0,-1 1 0,0 0 0,-1 0 0,7 25 0,-1-3 0,-4 6 0,-7-35 0,0 0 0,0-1 0,1 1 0,0 0 0,3 7 0,3 10 0,0 0 0,-2 0 0,-1 0 0,0 1 0,1 35 0,3 16 0,-8-65 0,0-1 0,1 0 0,0 0 0,1-1 0,0 1 0,5 13 0,3 3-1365,-8-13-5461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29:10.203"/>
    </inkml:context>
    <inkml:brush xml:id="br0">
      <inkml:brushProperty name="width" value="0.035" units="cm"/>
      <inkml:brushProperty name="height" value="0.035" units="cm"/>
      <inkml:brushProperty name="color" value="#E71224"/>
    </inkml:brush>
  </inkml:definitions>
  <inkml:trace contextRef="#ctx0" brushRef="#br0">1464 446 24575,'-28'-30'0,"-42"-39"0,-87-58 0,137 111 0,0 0 0,-2 2 0,0 0 0,0 2 0,-1 0 0,-1 2 0,0 1 0,0 0 0,-1 2 0,-33-6 0,17 5 0,19 2 0,-1 2 0,1 1 0,-25-1 0,33 3 0,0 0 0,0-2 0,0 0 0,-15-5 0,-27-5 0,-5 3 0,8 1 0,-1 2 0,-57 0 0,88 7 0,0 1 0,-28 5 0,41-4 0,1 0 0,-1 1 0,1 1 0,0-1 0,0 1 0,0 1 0,-15 10 0,1 2 0,1 1 0,1 1 0,-25 28 0,41-40 0,-1 1 0,1-1 0,0 1 0,1 0 0,0 0 0,0 1 0,1-1 0,0 1 0,0 0 0,1 0 0,-2 11 0,2 9 0,0-1 0,4 38 0,0-6 0,-2-53 0,-1 9 0,1-1 0,1 1 0,0 0 0,1 0 0,1-1 0,6 21 0,-5-28 0,1 0 0,0-1 0,0 0 0,11 13 0,-9-13 0,-1 1 0,0-1 0,0 2 0,5 9 0,8 29 0,-16-36 0,1-1 0,0 0 0,1 0 0,-1-1 0,2 1 0,0-1 0,0 0 0,0-1 0,1 1 0,15 13 0,-12-13 0,0 1 0,0 0 0,-1 1 0,0 0 0,8 13 0,0 0 0,-7-11 0,0-1 0,2-1 0,-1 0 0,2-1 0,-1 0 0,1-1 0,1 0 0,-1-1 0,1 0 0,1-1 0,22 7 0,65 14 0,-63-19 0,38 15 0,-68-21 0,119 41 0,-108-39 0,0-1 0,1 0 0,0-2 0,30 1 0,-12-4 0,0 2 0,0 2 0,-1 2 0,52 12 0,-77-14 0,1 0 0,1-1 0,-1-1 0,0 0 0,21-2 0,-28 1 0,0-1 0,-1 0 0,1 0 0,0-1 0,-1 1 0,1-2 0,-1 1 0,1-1 0,-1 0 0,0 0 0,0 0 0,-1-1 0,7-5 0,4-5 0,0-1 0,-2 0 0,1-1 0,-2-1 0,0 0 0,20-37 0,-31 46 0,0 1 0,-1 0 0,1-1 0,-1 1 0,-1-1 0,0 1 0,0-9 0,0 8 0,-1 1 0,2 0 0,-1 0 0,1-1 0,0 1 0,1 0 0,4-13 0,5-11 0,-1 0 0,-2-1 0,-1 0 0,-1 0 0,-2 0 0,1-59 0,-6 82-35,-1 1 0,0 0 0,-1-1-1,0 1 1,0 0 0,-1 0 0,1 0 0,-2 1-1,1-1 1,-1 1 0,-8-9 0,2 1-908,5 6-5883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4T18:39:07.513"/>
    </inkml:context>
    <inkml:brush xml:id="br0">
      <inkml:brushProperty name="width" value="0.035" units="cm"/>
      <inkml:brushProperty name="height" value="0.035" units="cm"/>
      <inkml:brushProperty name="color" value="#E71224"/>
    </inkml:brush>
  </inkml:definitions>
  <inkml:trace contextRef="#ctx0" brushRef="#br0">5109 1 24575,'-34'0'0,"1"0"0,-1 2 0,1 2 0,0 1 0,0 1 0,-54 19 0,33-7 0,0-3 0,-1-2 0,-1-2 0,-96 5 0,95-8 0,0 2 0,0 3 0,-76 27 0,100-29 0,-1-2 0,0-1 0,0-2 0,0-1 0,-60 0 0,61-3 0,-1 1 0,-58 13 0,51-8 0,-49 14 0,55-12 0,-66 8 0,42-11 0,-70 16 0,109-17 0,0 2 0,1 0 0,0 1 0,1 0 0,-30 22 0,29-18 0,0-2 0,0 0 0,-1-1 0,0 0 0,-32 8 0,4-8 0,-85 5 0,-4 0 0,116-11 0,0 1 0,0 1 0,0 0 0,-25 12 0,0 5 0,0-3 0,-2-1 0,0-3 0,-59 12 0,-20 2 0,87-19 0,-1-2 0,1-1 0,-70 4 0,-49 0 0,48-1 0,89-9 0,0 2 0,0 1 0,-31 11 0,-20 4 0,-73 20 0,100-25 0,-1-2 0,-1-2 0,-63 6 0,-113 4 0,144-13 0,62-5 0,1 1 0,0 0 0,-23 10 0,20-7 0,-38 8 0,20-10 0,-53-1 0,64-4 0,0 1 0,0 2 0,0 0 0,-44 12 0,-117 33-1365,142-33-5461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58F08A-E40F-4D25-A65B-4FB241D88678}" type="datetimeFigureOut">
              <a:rPr lang="en-GB" smtClean="0"/>
              <a:pPr/>
              <a:t>15/03/2024</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A376FF-2395-44F0-80C8-BC038E6E03A5}" type="slidenum">
              <a:rPr lang="en-GB" smtClean="0"/>
              <a:pPr/>
              <a:t>‹#›</a:t>
            </a:fld>
            <a:endParaRPr lang="en-GB" dirty="0"/>
          </a:p>
        </p:txBody>
      </p:sp>
    </p:spTree>
    <p:extLst>
      <p:ext uri="{BB962C8B-B14F-4D97-AF65-F5344CB8AC3E}">
        <p14:creationId xmlns:p14="http://schemas.microsoft.com/office/powerpoint/2010/main" val="3665635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auto" latinLnBrk="0" hangingPunct="0">
              <a:lnSpc>
                <a:spcPct val="100000"/>
              </a:lnSpc>
              <a:spcBef>
                <a:spcPts val="0"/>
              </a:spcBef>
              <a:spcAft>
                <a:spcPts val="0"/>
              </a:spcAft>
              <a:buClrTx/>
              <a:buSzTx/>
              <a:buFontTx/>
              <a:buNone/>
              <a:tabLst/>
              <a:defRPr/>
            </a:pPr>
            <a:fld id="{11B870AA-449B-4421-B7E9-5EDA0BC7C62C}"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5603" name="Rectangle 2"/>
          <p:cNvSpPr>
            <a:spLocks noGrp="1" noRot="1" noChangeAspect="1" noChangeArrowheads="1" noTextEdit="1"/>
          </p:cNvSpPr>
          <p:nvPr>
            <p:ph type="sldImg"/>
          </p:nvPr>
        </p:nvSpPr>
        <p:spPr>
          <a:xfrm>
            <a:off x="1371600" y="1143000"/>
            <a:ext cx="4114800" cy="3086100"/>
          </a:xfrm>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Hi everyone, I’m Fiona Jackson a Project Officer for AOC’s Inverness Office, I’m here to give you a brief overview of the work we’ve been carrying out south of Portgordon Maltings and evidence of prehistoric activity in the surrounding area. Hopefully, you’ll find it informative, and I won’t bore you too much.</a:t>
            </a:r>
          </a:p>
          <a:p>
            <a:endParaRPr lang="en-GB" altLang="en-US" dirty="0"/>
          </a:p>
        </p:txBody>
      </p:sp>
    </p:spTree>
    <p:extLst>
      <p:ext uri="{BB962C8B-B14F-4D97-AF65-F5344CB8AC3E}">
        <p14:creationId xmlns:p14="http://schemas.microsoft.com/office/powerpoint/2010/main" val="1201912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Whilst the evidence for prehistoric activity is limited to a few confirmed locations, there is widespread evidence of possible prehistoric activity recorded through aerial photography.</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Cropmarks occur where archaeological and natural features affect the growth rate of cereals and other planted crops above them.</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 the case of sub-surface features such as ditches, pits and postholes, the greater depth of soil can often lead to enhanced growth of the crop immediately above them, which produces darker patterns within the crop.</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Built up features such as walls and floor foundations can inhibit the growth resulting in poorer quality crop growth, producing lighter areas within the crop</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patterns created can be seen from above during aerial reconnaissance, the results of which depend on the ground conditions and stage of growing season.</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Button</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Here is an example of a site near </a:t>
            </a:r>
            <a:r>
              <a:rPr lang="en-GB" sz="1200" kern="100" dirty="0" err="1">
                <a:effectLst/>
                <a:latin typeface="Aptos" panose="020B0004020202020204" pitchFamily="34" charset="0"/>
                <a:ea typeface="Aptos" panose="020B0004020202020204" pitchFamily="34" charset="0"/>
                <a:cs typeface="Times New Roman" panose="02020603050405020304" pitchFamily="18" charset="0"/>
              </a:rPr>
              <a:t>alves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Following an evaluation it revealed that the lighter areas represented a rise in the natural gravel terrain with the darker patches seen towards the building representing an area of deeper </a:t>
            </a:r>
            <a:r>
              <a:rPr lang="en-GB" sz="1200" kern="100" dirty="0" err="1">
                <a:effectLst/>
                <a:latin typeface="Aptos" panose="020B0004020202020204" pitchFamily="34" charset="0"/>
                <a:ea typeface="Aptos" panose="020B0004020202020204" pitchFamily="34" charset="0"/>
                <a:cs typeface="Times New Roman" panose="02020603050405020304" pitchFamily="18" charset="0"/>
              </a:rPr>
              <a:t>hillwash</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button</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Numerous cropmarks showing potential settlement and agricultural activity have been identified across the wider Portgordon area.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Unfortunately, the opportunity to investigate the majority of the crop marks visible is limited by funding and current land use (farmers aren’t generally keen on us digging up their land for no reason). </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Archaeology is a destructive science and primarily the only way we get the opportunity to investigate sites is as part of the planning process. Without the cooperation of developers during the planning process many sites would never be found.</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10</a:t>
            </a:fld>
            <a:endParaRPr lang="en-GB" dirty="0"/>
          </a:p>
        </p:txBody>
      </p:sp>
    </p:spTree>
    <p:extLst>
      <p:ext uri="{BB962C8B-B14F-4D97-AF65-F5344CB8AC3E}">
        <p14:creationId xmlns:p14="http://schemas.microsoft.com/office/powerpoint/2010/main" val="2852415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site is located on the south side of Portgordon maltings and to the west of the A990 in gently sloping arable farmland.</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Initial investigations started in June 2022 with the 2</a:t>
            </a:r>
            <a:r>
              <a:rPr lang="en-GB" sz="1200" kern="100" baseline="30000" dirty="0">
                <a:effectLst/>
                <a:latin typeface="Aptos" panose="020B0004020202020204" pitchFamily="34" charset="0"/>
                <a:ea typeface="Aptos" panose="020B0004020202020204" pitchFamily="34" charset="0"/>
                <a:cs typeface="Times New Roman" panose="02020603050405020304" pitchFamily="18" charset="0"/>
              </a:rPr>
              <a:t>nd</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phase of works being completed in March 2023</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Initial investigations comprised the excavation of 46 evaluation trenches across the development area, with a 2</a:t>
            </a:r>
            <a:r>
              <a:rPr lang="en-GB" sz="1200" kern="100" baseline="30000" dirty="0">
                <a:effectLst/>
                <a:latin typeface="Aptos" panose="020B0004020202020204" pitchFamily="34" charset="0"/>
                <a:ea typeface="Aptos" panose="020B0004020202020204" pitchFamily="34" charset="0"/>
                <a:cs typeface="Times New Roman" panose="02020603050405020304" pitchFamily="18" charset="0"/>
              </a:rPr>
              <a:t>nd</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phase of excavation taking place in areas where archaeology was identified during the evaluation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Two areas were excavated during the second phase of works comprising a large area to the northeast of the development area where the majority of features were uncovered and a smaller area to the southeast</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An extensive number of features were uncovered across the excavation areas, mostly pits and postholes, with occasional ditches and spread materials </a:t>
            </a:r>
          </a:p>
          <a:p>
            <a:pPr marL="342900" lvl="0" indent="-342900">
              <a:lnSpc>
                <a:spcPct val="107000"/>
              </a:lnSpc>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vast amount of archaeology encountered came as quite a shock to all involved – I’m sure many of you will have seen the sea of flags visible from the road</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It should be noted that the results seen here are based on our preliminary findings in the field. All soil samples and artefacts recovered during the investigation will be analysed by specialists to provide us with a better understanding of the site chronology and function</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12</a:t>
            </a:fld>
            <a:endParaRPr lang="en-GB" dirty="0"/>
          </a:p>
        </p:txBody>
      </p:sp>
    </p:spTree>
    <p:extLst>
      <p:ext uri="{BB962C8B-B14F-4D97-AF65-F5344CB8AC3E}">
        <p14:creationId xmlns:p14="http://schemas.microsoft.com/office/powerpoint/2010/main" val="3323578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Previous aerial photographs of the area showed little potential archaeology within the development area (It was predicted I’d only be there for 2 weeks!!)</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red line overlain on the aerial photograph represents the development boundary and as you can see there’s not many clear cropmarks within the area</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green lines represent areas that were investigated during phase 2</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yellow squares represent additional test pits excavated within previously excluded areas (nothing was found in them)</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blue line represents an additional watching brief area that was monitored at the time of phase 2 which revealed four post-holes likely of to be prehistoric in 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Without the cooperation of William Grant and Sons requesting an archaeological investigation in advance of development, we would never have known that this settlement existed.</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13</a:t>
            </a:fld>
            <a:endParaRPr lang="en-GB" dirty="0"/>
          </a:p>
        </p:txBody>
      </p:sp>
    </p:spTree>
    <p:extLst>
      <p:ext uri="{BB962C8B-B14F-4D97-AF65-F5344CB8AC3E}">
        <p14:creationId xmlns:p14="http://schemas.microsoft.com/office/powerpoint/2010/main" val="2353916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Here you can see a plan of the archaeological features identified in the north area.</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This illustration shows how much archaeology was identified in this area</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north area contained the majority of the identified structures, these have been highlighted with dashed coloured lines, don’t worry about trying to identify structures as I shall be looking at these in better detail later on</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14</a:t>
            </a:fld>
            <a:endParaRPr lang="en-GB" dirty="0"/>
          </a:p>
        </p:txBody>
      </p:sp>
    </p:spTree>
    <p:extLst>
      <p:ext uri="{BB962C8B-B14F-4D97-AF65-F5344CB8AC3E}">
        <p14:creationId xmlns:p14="http://schemas.microsoft.com/office/powerpoint/2010/main" val="2714046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Here you can see a plan of the archaeological features identified in the south area.</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There were fewer structures identified in the south area, it is likely that this area was used as a temporary camp or work area which is why we can’t see any clear structures</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15</a:t>
            </a:fld>
            <a:endParaRPr lang="en-GB" dirty="0"/>
          </a:p>
        </p:txBody>
      </p:sp>
    </p:spTree>
    <p:extLst>
      <p:ext uri="{BB962C8B-B14F-4D97-AF65-F5344CB8AC3E}">
        <p14:creationId xmlns:p14="http://schemas.microsoft.com/office/powerpoint/2010/main" val="4287495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During the investigation over 885 features along with deposits were revealed across the site, with 12 possible structures identified. </a:t>
            </a:r>
          </a:p>
          <a:p>
            <a:pPr marL="171450" indent="-171450">
              <a:buFont typeface="Arial" panose="020B0604020202020204" pitchFamily="34" charset="0"/>
              <a:buChar char="•"/>
            </a:pPr>
            <a:r>
              <a:rPr lang="en-GB" dirty="0"/>
              <a:t>Evidence of settlement activity ranged from the Early Neolithic to Bronze Age and or Iron Age in the form of a potential neolithic timber hall, roundhouse and four-post structures.</a:t>
            </a:r>
          </a:p>
          <a:p>
            <a:pPr marL="628650" lvl="1" indent="-171450">
              <a:buFont typeface="Arial" panose="020B0604020202020204" pitchFamily="34" charset="0"/>
              <a:buChar char="•"/>
            </a:pPr>
            <a:r>
              <a:rPr lang="en-GB" dirty="0"/>
              <a:t>Timber halls are large rectangular high-status buildings constructed largely of wood, often described as large roofed houses, which are generally thought to represent neolithic dwellings</a:t>
            </a:r>
          </a:p>
          <a:p>
            <a:pPr marL="628650" lvl="1" indent="-171450">
              <a:buFont typeface="Arial" panose="020B0604020202020204" pitchFamily="34" charset="0"/>
              <a:buChar char="•"/>
            </a:pPr>
            <a:r>
              <a:rPr lang="en-GB" dirty="0"/>
              <a:t>Roundhouses are circular or sub-circular domestic buildings, usually containing one room. They are largely constructed from timber posts with wattle and daub outer walls with a conical thatched roof and central hearth area</a:t>
            </a:r>
          </a:p>
          <a:p>
            <a:pPr marL="171450" lvl="0" indent="-171450">
              <a:buFont typeface="Arial" panose="020B0604020202020204" pitchFamily="34" charset="0"/>
              <a:buChar char="•"/>
            </a:pPr>
            <a:r>
              <a:rPr lang="en-GB" dirty="0"/>
              <a:t>Evidence of ritual activity was present in the form of two cremation pits</a:t>
            </a:r>
          </a:p>
          <a:p>
            <a:pPr marL="628650" lvl="1" indent="-171450">
              <a:buFont typeface="Arial" panose="020B0604020202020204" pitchFamily="34" charset="0"/>
              <a:buChar char="•"/>
            </a:pPr>
            <a:r>
              <a:rPr lang="en-GB" dirty="0"/>
              <a:t>By the bronze age it was more common to cremate bodies and bury them in pits</a:t>
            </a:r>
          </a:p>
          <a:p>
            <a:pPr marL="171450" lvl="0" indent="-171450">
              <a:buFont typeface="Arial" panose="020B0604020202020204" pitchFamily="34" charset="0"/>
              <a:buChar char="•"/>
            </a:pPr>
            <a:r>
              <a:rPr lang="en-GB" dirty="0"/>
              <a:t>Evidence of </a:t>
            </a:r>
            <a:r>
              <a:rPr lang="en-US" dirty="0"/>
              <a:t>small scale industry </a:t>
            </a:r>
            <a:r>
              <a:rPr lang="en-GB" dirty="0"/>
              <a:t>can also be seen on site with presence of grain pits and four-post structures and fire-pits containing metal working waste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Grain pits along with grain drying kilns typically contain a thin layer of burnt material towards the base where burning in-situ has occurred</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 often associated with the sterilization of pit linings for storage</a:t>
            </a:r>
            <a:endParaRPr lang="en-GB" dirty="0"/>
          </a:p>
          <a:p>
            <a:pPr marL="628650" lvl="1" indent="-171450">
              <a:buFont typeface="Arial" panose="020B0604020202020204" pitchFamily="34" charset="0"/>
              <a:buChar char="•"/>
            </a:pPr>
            <a:r>
              <a:rPr lang="en-US" dirty="0"/>
              <a:t>Four poster structures are roughly squared structures with timber posts located at the four corners. They are typically thought to be used for grain drying or possibly even mortuary practices.</a:t>
            </a:r>
          </a:p>
          <a:p>
            <a:pPr marL="628650" lvl="1" indent="-171450">
              <a:buFont typeface="Arial" panose="020B0604020202020204" pitchFamily="34" charset="0"/>
              <a:buChar char="•"/>
            </a:pPr>
            <a:r>
              <a:rPr lang="en-US" dirty="0"/>
              <a:t>A number of fire pits containing an abundance of charcoal and slag were identified on the site. Slag is a bi-product of smelting ores – here’s some slag from </a:t>
            </a:r>
            <a:r>
              <a:rPr lang="en-US" dirty="0" err="1"/>
              <a:t>elgin</a:t>
            </a:r>
            <a:r>
              <a:rPr lang="en-US" dirty="0"/>
              <a:t> museum</a:t>
            </a:r>
          </a:p>
          <a:p>
            <a:pPr marL="628650" lvl="1" indent="-171450">
              <a:buFont typeface="Arial" panose="020B0604020202020204" pitchFamily="34" charset="0"/>
              <a:buChar char="•"/>
            </a:pPr>
            <a:r>
              <a:rPr lang="en-US" dirty="0"/>
              <a:t>A number of further pit groups and ditches were also evident on site but it wasn’t possible to identify any clear function for them during the excavation</a:t>
            </a:r>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16</a:t>
            </a:fld>
            <a:endParaRPr lang="en-GB" dirty="0"/>
          </a:p>
        </p:txBody>
      </p:sp>
    </p:spTree>
    <p:extLst>
      <p:ext uri="{BB962C8B-B14F-4D97-AF65-F5344CB8AC3E}">
        <p14:creationId xmlns:p14="http://schemas.microsoft.com/office/powerpoint/2010/main" val="2291942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neolithic period saw the transition from nomadic hunter gatherers to settled communities and the dawn of farming.</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During the excavation process it was possible to give a preliminary date of the Neolithic Period to several structures and groups of features due to the presence of distinct artefact types such as fragments of Neolithic Grooved Ware and Early Neolithic Carinated Ware pottery.</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Carinated Ware represents some of the earliest type of pottery that is found in Scotland, so its discovery within the site is very significant</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On occasion features were assigned a preliminary date based on their close proximity to/similar morphology with these dated features – these may be subject to reinterpretation following post-excavation analysis.</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17</a:t>
            </a:fld>
            <a:endParaRPr lang="en-GB" dirty="0"/>
          </a:p>
        </p:txBody>
      </p:sp>
    </p:spTree>
    <p:extLst>
      <p:ext uri="{BB962C8B-B14F-4D97-AF65-F5344CB8AC3E}">
        <p14:creationId xmlns:p14="http://schemas.microsoft.com/office/powerpoint/2010/main" val="3462499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Highlighted are Structures 2, 6, 7, 8 and pit groups 1 and 2</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18</a:t>
            </a:fld>
            <a:endParaRPr lang="en-GB" dirty="0"/>
          </a:p>
        </p:txBody>
      </p:sp>
    </p:spTree>
    <p:extLst>
      <p:ext uri="{BB962C8B-B14F-4D97-AF65-F5344CB8AC3E}">
        <p14:creationId xmlns:p14="http://schemas.microsoft.com/office/powerpoint/2010/main" val="3785981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Highlighted are structure 11 and pit alignments 2, 6, 7, 8 and a fire pit located to the east identified in the evaluation containing a fragment of neolithic grooved ware pottery</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19</a:t>
            </a:fld>
            <a:endParaRPr lang="en-GB" dirty="0"/>
          </a:p>
        </p:txBody>
      </p:sp>
    </p:spTree>
    <p:extLst>
      <p:ext uri="{BB962C8B-B14F-4D97-AF65-F5344CB8AC3E}">
        <p14:creationId xmlns:p14="http://schemas.microsoft.com/office/powerpoint/2010/main" val="4011913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Structure 7 is probably the most exciting feature on site. It comprised a rectangular timber-built structure and has been interpreted as a Neolithic Timber hall. To date only 12 neolithic timber halls have been identified across Scotland through aerial reconnaissance and excavation.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This is the only timber hall excavated in Moray. A second possible timber hall has been identified through crop marks at Newton of Dalvey outside of Forres.</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Aligned roughly ENE-WSW the structure measured 16m in length and 9m in width.</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outer extents were defined by a series of large postholes narrowing to a trapezoid at the west end.</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interior was sub-divided into three distinct areas by rows of NNW-SSE aligned postholes with further internal features including a four-post structure</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external postholes were evenly spaced and generally sub-circular in plan with steep sides and relatively flat bases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 central line of posts was identified which may have been installed to allow for additional roof support or served as a partition within the structure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Evidence for surviving post-pipes and packing material were visible within the majority of the post-holes along with recut features demonstrating structural repair and reuse (use red line on pic)</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Pottery fragments, lithics and worked stone were identified within several of the post-holes including a large collection of early neolithic carinated ware fragments</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 series of deep intercutting pits was located towards the southeast corner of the structure, however at present the function of these pits is unclear, hopefully further post-excavation analysis will provide a clearer picture of their function</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Neolithic timber halls are a type of early neolithic structure associated with early farming generations in Scotland. The structure identified here is slightly smaller than those previously identified Neolithic timber halls in Scotland which are usually 19-24m in length. However, features located to the east end of the structure may have formed a yard or addition to the structure giving it an extended length of 25m</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An artists impression of timber hall is shown in the bottom right corner</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20</a:t>
            </a:fld>
            <a:endParaRPr lang="en-GB" dirty="0"/>
          </a:p>
        </p:txBody>
      </p:sp>
    </p:spTree>
    <p:extLst>
      <p:ext uri="{BB962C8B-B14F-4D97-AF65-F5344CB8AC3E}">
        <p14:creationId xmlns:p14="http://schemas.microsoft.com/office/powerpoint/2010/main" val="3937606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we get into the archaeology, I’ll give you a quick overview of what we do and why</a:t>
            </a:r>
          </a:p>
        </p:txBody>
      </p:sp>
      <p:sp>
        <p:nvSpPr>
          <p:cNvPr id="4" name="Slide Number Placeholder 3"/>
          <p:cNvSpPr>
            <a:spLocks noGrp="1"/>
          </p:cNvSpPr>
          <p:nvPr>
            <p:ph type="sldNum" sz="quarter" idx="5"/>
          </p:nvPr>
        </p:nvSpPr>
        <p:spPr/>
        <p:txBody>
          <a:bodyPr/>
          <a:lstStyle/>
          <a:p>
            <a:fld id="{88A376FF-2395-44F0-80C8-BC038E6E03A5}" type="slidenum">
              <a:rPr lang="en-GB" smtClean="0"/>
              <a:pPr/>
              <a:t>2</a:t>
            </a:fld>
            <a:endParaRPr lang="en-GB" dirty="0"/>
          </a:p>
        </p:txBody>
      </p:sp>
    </p:spTree>
    <p:extLst>
      <p:ext uri="{BB962C8B-B14F-4D97-AF65-F5344CB8AC3E}">
        <p14:creationId xmlns:p14="http://schemas.microsoft.com/office/powerpoint/2010/main" val="660030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Along with the timber hall four more potential neolithic structures were identified in the north area. Whilst none of these contained any ceramics, the close proximity to the timber hall and general morphology would suggest they are neolithic in date. </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Two possible neolithic roundhouse structures were identified during the excavation in the North area of the site. </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As circular structures are not common in the Neolithic period they may represent smaller dwellings, enclosures or workshop areas. </a:t>
            </a:r>
          </a:p>
          <a:p>
            <a:pPr marL="800100" lvl="1"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Both structures comprised a ring of postholes with an internal diameter of approximately 5m and the possible remnants of a porch structure to the east</a:t>
            </a:r>
          </a:p>
          <a:p>
            <a:pPr marL="342900" lvl="0" indent="-342900">
              <a:lnSpc>
                <a:spcPct val="107000"/>
              </a:lnSpc>
              <a:spcAft>
                <a:spcPts val="800"/>
              </a:spcAft>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Two possible neolithic four-post structures were also identified during the excavation. Pits containing neolithic pottery were located within the confines of Structure 11 providing a neolithic date for the structure.</a:t>
            </a:r>
          </a:p>
          <a:p>
            <a:pPr marL="342900" lvl="0" indent="-342900">
              <a:lnSpc>
                <a:spcPct val="107000"/>
              </a:lnSpc>
              <a:spcAft>
                <a:spcPts val="800"/>
              </a:spcAft>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Three further four post structures were evident across the site however there were no artefacts available at this stage to provide a preliminary date for them</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21</a:t>
            </a:fld>
            <a:endParaRPr lang="en-GB" dirty="0"/>
          </a:p>
        </p:txBody>
      </p:sp>
    </p:spTree>
    <p:extLst>
      <p:ext uri="{BB962C8B-B14F-4D97-AF65-F5344CB8AC3E}">
        <p14:creationId xmlns:p14="http://schemas.microsoft.com/office/powerpoint/2010/main" val="3934268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Two neolithic pit groups were identified in the north area containing fragments of decorated neolithic pottery</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Fills within the pit groups were similar in morphology and contained evidence of dump material it is likely that they represent waste pits</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Neolithic pit activity is widespread across Scotland and can represent evidence for both ritual as well as domestic activity </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22</a:t>
            </a:fld>
            <a:endParaRPr lang="en-GB" dirty="0"/>
          </a:p>
        </p:txBody>
      </p:sp>
    </p:spTree>
    <p:extLst>
      <p:ext uri="{BB962C8B-B14F-4D97-AF65-F5344CB8AC3E}">
        <p14:creationId xmlns:p14="http://schemas.microsoft.com/office/powerpoint/2010/main" val="309521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Bronze/iron age activity was identified through three roundhouse structures within the site.</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They all had post-rings and measured between 8.5-14.25m in diameter which is within the typical range for those seen in the bronze/iron age</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Remnants of ditches were noted as part of the threes structures – these are often created through repeated wear and trampling rather than being structural – a feature that can be found in examples from the early BA to IA</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Whilst the roundhouses all shared some common features they left very different footprints, this may represent different construction styles or possibly that they were built at different times</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23</a:t>
            </a:fld>
            <a:endParaRPr lang="en-GB" dirty="0"/>
          </a:p>
        </p:txBody>
      </p:sp>
    </p:spTree>
    <p:extLst>
      <p:ext uri="{BB962C8B-B14F-4D97-AF65-F5344CB8AC3E}">
        <p14:creationId xmlns:p14="http://schemas.microsoft.com/office/powerpoint/2010/main" val="3073457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Highlighted are structures1, 5, 9 and 10</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24</a:t>
            </a:fld>
            <a:endParaRPr lang="en-GB" dirty="0"/>
          </a:p>
        </p:txBody>
      </p:sp>
    </p:spTree>
    <p:extLst>
      <p:ext uri="{BB962C8B-B14F-4D97-AF65-F5344CB8AC3E}">
        <p14:creationId xmlns:p14="http://schemas.microsoft.com/office/powerpoint/2010/main" val="2809962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Structure comprised series of pits/post holes forming three concentric ring of posts with evidence for internal supports and / or repair of the structure with intercutting features forming various different arcs.</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The three post rings comprised:</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an outer ring with a diameter of 14.25m – this is possibly the outer edge of the structure supporting a second wall or possibly the eaves of the roof</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 central ring which is believed to be the main structure of the building with a diameter of 11.5m</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inner ring roughly 8.5m in diameter with evidence of recuts indicates replacement of posts during lifecycle of roundhouse</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 partial ring ditch was located to the south east – it was relatively shallow and contained two saddle querns</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Entrance porch to southwest defined by postholes </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An internal hearth feature located towards the centre of the structure containing frequent charcoal, burnt wood, heat affected stone and occasional quartz fragments. Quartz can be used as a firelighter. Heat affected rounded stones may have been potboilers</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Fragments of pottery and stone tools were recovered from the structure</a:t>
            </a:r>
          </a:p>
          <a:p>
            <a:pPr marL="342900" lvl="0" indent="-342900">
              <a:lnSpc>
                <a:spcPct val="107000"/>
              </a:lnSpc>
              <a:spcAft>
                <a:spcPts val="800"/>
              </a:spcAft>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Bottom right artists impression of a typical roundhouse</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25</a:t>
            </a:fld>
            <a:endParaRPr lang="en-GB" dirty="0"/>
          </a:p>
        </p:txBody>
      </p:sp>
    </p:spTree>
    <p:extLst>
      <p:ext uri="{BB962C8B-B14F-4D97-AF65-F5344CB8AC3E}">
        <p14:creationId xmlns:p14="http://schemas.microsoft.com/office/powerpoint/2010/main" val="339319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Located to west of timber hall, comprises partial remains of ring ditch and arc of six postholes with internal features</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ditch contained evidence of in situ burning with heat affected sand, a charcoal rich layer towards the base and the remains of a burn timber post. Ditch stepped internally possibly to allow for drainage during use – typical roof run off</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Eight further post-holes were identified within the internal area of the structure and contained bronze age pottery sherds</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Remains of the structure to the west were likely lost due to modern agricultural activities</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26</a:t>
            </a:fld>
            <a:endParaRPr lang="en-GB" dirty="0"/>
          </a:p>
        </p:txBody>
      </p:sp>
    </p:spTree>
    <p:extLst>
      <p:ext uri="{BB962C8B-B14F-4D97-AF65-F5344CB8AC3E}">
        <p14:creationId xmlns:p14="http://schemas.microsoft.com/office/powerpoint/2010/main" val="29904465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Structure 9 comprised at least two overlapping round house structures.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east roundhouse had a post ring diam of 8.7m with a rectangular entrance/porch towards the east formed by two lines of postholes and had a ring ditch to the southeast – a possible stone tool was identified in a spread of material covering the ring ditch. The spread was charcoal  rich and possibly represents dump of domestic burning waste at the entrance to the roundhouse, deposited during use or following abandonment</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West roundhouse  had a post diameter of 8.2m and overlaps the east ring suggesting they would not have been in place at the same time, so it must have been earlier or later in date</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Two cremation pits were recorded within the central part of structure 9</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There may be more phases of occupation but it is difficult to determine the stratigraphy without further assessment of environmental remains</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27</a:t>
            </a:fld>
            <a:endParaRPr lang="en-GB" dirty="0"/>
          </a:p>
        </p:txBody>
      </p:sp>
    </p:spTree>
    <p:extLst>
      <p:ext uri="{BB962C8B-B14F-4D97-AF65-F5344CB8AC3E}">
        <p14:creationId xmlns:p14="http://schemas.microsoft.com/office/powerpoint/2010/main" val="572636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Was a roundhouse structure located to the southeast of structure 9. It was formed of an array of post-holes and post pits, tentatively interpreted as forming two concentric post rings with internal and external features. The Internal ring was 8m in diam, whilst the outer had a diameter of 12.6m</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No clear internal structures were identified, there was however an arc of postholes to the southwest which may represent a possible porch</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To north a pit containing a large stone was identified. The purpose of the stone is unclear however the wear on the stone would suggest it had been subjected to rubbing over a long period of time, possibly by animal activity. It is possible that it originally stood upright </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 slight hollow surrounding the pit may represent wear pattern caused by animals/people moving round the stone </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Top general view of structure looking west</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Middle  - large stone in pit to north of structure 10</a:t>
            </a:r>
          </a:p>
          <a:p>
            <a:pPr marL="742950" lvl="1" indent="-285750">
              <a:lnSpc>
                <a:spcPct val="107000"/>
              </a:lnSpc>
              <a:spcAft>
                <a:spcPts val="800"/>
              </a:spcAft>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Bottom – large stone from pit</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28</a:t>
            </a:fld>
            <a:endParaRPr lang="en-GB" dirty="0"/>
          </a:p>
        </p:txBody>
      </p:sp>
    </p:spTree>
    <p:extLst>
      <p:ext uri="{BB962C8B-B14F-4D97-AF65-F5344CB8AC3E}">
        <p14:creationId xmlns:p14="http://schemas.microsoft.com/office/powerpoint/2010/main" val="36428620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Across the site there were several clusters of pits/postholes which whilst they had no clearly identifiable structure/function these were grouped together due to their close proximity and similar characteristics </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Further analysis of the fieldwork results and site chronology will assist in understanding the layout of the structure</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29</a:t>
            </a:fld>
            <a:endParaRPr lang="en-GB" dirty="0"/>
          </a:p>
        </p:txBody>
      </p:sp>
    </p:spTree>
    <p:extLst>
      <p:ext uri="{BB962C8B-B14F-4D97-AF65-F5344CB8AC3E}">
        <p14:creationId xmlns:p14="http://schemas.microsoft.com/office/powerpoint/2010/main" val="28731798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30</a:t>
            </a:fld>
            <a:endParaRPr lang="en-GB" dirty="0"/>
          </a:p>
        </p:txBody>
      </p:sp>
    </p:spTree>
    <p:extLst>
      <p:ext uri="{BB962C8B-B14F-4D97-AF65-F5344CB8AC3E}">
        <p14:creationId xmlns:p14="http://schemas.microsoft.com/office/powerpoint/2010/main" val="1373073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Aft>
                <a:spcPts val="600"/>
              </a:spcAft>
            </a:pPr>
            <a:r>
              <a:rPr lang="en-GB" sz="1200" dirty="0">
                <a:latin typeface="Trebuchet MS" panose="020B0603020202020204" pitchFamily="34" charset="0"/>
              </a:rPr>
              <a:t>Archaeology is the scientific study of human history and prehistory through the excavation of sites and the analysis of physical remains</a:t>
            </a:r>
          </a:p>
          <a:p>
            <a:pPr>
              <a:lnSpc>
                <a:spcPct val="90000"/>
              </a:lnSpc>
              <a:spcAft>
                <a:spcPts val="600"/>
              </a:spcAft>
            </a:pPr>
            <a:r>
              <a:rPr lang="en-GB" sz="1200" dirty="0">
                <a:solidFill>
                  <a:srgbClr val="FF0000"/>
                </a:solidFill>
                <a:latin typeface="Trebuchet MS" panose="020B0603020202020204" pitchFamily="34" charset="0"/>
              </a:rPr>
              <a:t>**Hit button**</a:t>
            </a:r>
          </a:p>
          <a:p>
            <a:pPr>
              <a:lnSpc>
                <a:spcPct val="90000"/>
              </a:lnSpc>
              <a:spcAft>
                <a:spcPts val="600"/>
              </a:spcAft>
            </a:pPr>
            <a:r>
              <a:rPr lang="en-GB" sz="1200" dirty="0">
                <a:latin typeface="Trebuchet MS" panose="020B0603020202020204" pitchFamily="34" charset="0"/>
              </a:rPr>
              <a:t>Where no other records exist, it is often the only source of information about previous occupation of an area from the earliest inhabitants many thousands of years ago to more recent times </a:t>
            </a:r>
          </a:p>
          <a:p>
            <a:pPr marL="0" marR="0" lvl="0" indent="0" algn="l" defTabSz="914400" rtl="0" eaLnBrk="1" fontAlgn="auto" latinLnBrk="0" hangingPunct="1">
              <a:lnSpc>
                <a:spcPct val="90000"/>
              </a:lnSpc>
              <a:spcBef>
                <a:spcPts val="0"/>
              </a:spcBef>
              <a:spcAft>
                <a:spcPts val="600"/>
              </a:spcAft>
              <a:buClrTx/>
              <a:buSzTx/>
              <a:buFontTx/>
              <a:buNone/>
              <a:tabLst/>
              <a:defRPr/>
            </a:pPr>
            <a:r>
              <a:rPr lang="en-GB" sz="1200" dirty="0">
                <a:solidFill>
                  <a:srgbClr val="FF0000"/>
                </a:solidFill>
                <a:latin typeface="Trebuchet MS" panose="020B0603020202020204" pitchFamily="34" charset="0"/>
              </a:rPr>
              <a:t>**Hit button**</a:t>
            </a:r>
          </a:p>
          <a:p>
            <a:pPr>
              <a:lnSpc>
                <a:spcPct val="90000"/>
              </a:lnSpc>
              <a:spcAft>
                <a:spcPts val="600"/>
              </a:spcAft>
            </a:pPr>
            <a:r>
              <a:rPr lang="en-GB" sz="1200" dirty="0">
                <a:latin typeface="Trebuchet MS" panose="020B0603020202020204" pitchFamily="34" charset="0"/>
              </a:rPr>
              <a:t>It is not only the study of physical structures, but also artefacts such as jewellery, pottery, coins, fabrics and skeletons </a:t>
            </a:r>
          </a:p>
          <a:p>
            <a:pPr marL="0" marR="0" lvl="0" indent="0" algn="l" defTabSz="914400" rtl="0" eaLnBrk="1" fontAlgn="auto" latinLnBrk="0" hangingPunct="1">
              <a:lnSpc>
                <a:spcPct val="90000"/>
              </a:lnSpc>
              <a:spcBef>
                <a:spcPts val="0"/>
              </a:spcBef>
              <a:spcAft>
                <a:spcPts val="600"/>
              </a:spcAft>
              <a:buClrTx/>
              <a:buSzTx/>
              <a:buFontTx/>
              <a:buNone/>
              <a:tabLst/>
              <a:defRPr/>
            </a:pPr>
            <a:r>
              <a:rPr lang="en-GB" sz="1200" dirty="0">
                <a:solidFill>
                  <a:srgbClr val="FF0000"/>
                </a:solidFill>
                <a:latin typeface="Trebuchet MS" panose="020B0603020202020204" pitchFamily="34" charset="0"/>
              </a:rPr>
              <a:t>**Hit button**</a:t>
            </a:r>
          </a:p>
          <a:p>
            <a:pPr>
              <a:lnSpc>
                <a:spcPct val="90000"/>
              </a:lnSpc>
              <a:spcAft>
                <a:spcPts val="600"/>
              </a:spcAft>
            </a:pPr>
            <a:r>
              <a:rPr lang="en-GB" sz="1200" dirty="0">
                <a:latin typeface="Trebuchet MS" panose="020B0603020202020204" pitchFamily="34" charset="0"/>
              </a:rPr>
              <a:t>Along with ecofacts such as bone, charcoal, </a:t>
            </a:r>
            <a:r>
              <a:rPr lang="en-US" sz="1200" dirty="0">
                <a:latin typeface="Trebuchet MS" panose="020B0603020202020204" pitchFamily="34" charset="0"/>
              </a:rPr>
              <a:t>pollen, seeds, shells and wood</a:t>
            </a:r>
          </a:p>
          <a:p>
            <a:pPr>
              <a:lnSpc>
                <a:spcPct val="90000"/>
              </a:lnSpc>
              <a:spcAft>
                <a:spcPts val="600"/>
              </a:spcAft>
            </a:pPr>
            <a:endParaRPr lang="en-GB" sz="1200" dirty="0">
              <a:latin typeface="Trebuchet MS" panose="020B0603020202020204" pitchFamily="34" charset="0"/>
            </a:endParaRPr>
          </a:p>
          <a:p>
            <a:pPr marL="171450" indent="-171450">
              <a:buFont typeface="Arial" panose="020B0604020202020204" pitchFamily="34" charset="0"/>
              <a:buChar char="•"/>
            </a:pPr>
            <a:r>
              <a:rPr lang="en-GB" dirty="0"/>
              <a:t>Many ecofacts are not visible to the naked eye so we take soil samples from archaeological features which are then processed by environmental specialists to analyse if any </a:t>
            </a:r>
            <a:r>
              <a:rPr lang="en-GB" dirty="0" err="1"/>
              <a:t>ecofactsare</a:t>
            </a:r>
            <a:r>
              <a:rPr lang="en-GB" dirty="0"/>
              <a:t> present</a:t>
            </a:r>
          </a:p>
          <a:p>
            <a:pPr marL="171450" indent="-171450">
              <a:buFont typeface="Arial" panose="020B0604020202020204" pitchFamily="34" charset="0"/>
              <a:buChar char="•"/>
            </a:pPr>
            <a:r>
              <a:rPr lang="en-GB" dirty="0"/>
              <a:t>They can provide us with valuable clues to how people lived, such as what they ate, what the environment was like at the time, along with dating information where other artefacts have not been present</a:t>
            </a:r>
          </a:p>
          <a:p>
            <a:pPr marL="171450" indent="-171450">
              <a:buFont typeface="Arial" panose="020B0604020202020204" pitchFamily="34" charset="0"/>
              <a:buChar char="•"/>
            </a:pPr>
            <a:r>
              <a:rPr lang="en-GB" dirty="0"/>
              <a:t>Even a simple snail shell can tell you quite a lot about the environment of a site</a:t>
            </a:r>
          </a:p>
        </p:txBody>
      </p:sp>
      <p:sp>
        <p:nvSpPr>
          <p:cNvPr id="4" name="Slide Number Placeholder 3"/>
          <p:cNvSpPr>
            <a:spLocks noGrp="1"/>
          </p:cNvSpPr>
          <p:nvPr>
            <p:ph type="sldNum" sz="quarter" idx="5"/>
          </p:nvPr>
        </p:nvSpPr>
        <p:spPr/>
        <p:txBody>
          <a:bodyPr/>
          <a:lstStyle/>
          <a:p>
            <a:fld id="{88A376FF-2395-44F0-80C8-BC038E6E03A5}" type="slidenum">
              <a:rPr lang="en-GB" smtClean="0"/>
              <a:pPr/>
              <a:t>3</a:t>
            </a:fld>
            <a:endParaRPr lang="en-GB" dirty="0"/>
          </a:p>
        </p:txBody>
      </p:sp>
    </p:spTree>
    <p:extLst>
      <p:ext uri="{BB962C8B-B14F-4D97-AF65-F5344CB8AC3E}">
        <p14:creationId xmlns:p14="http://schemas.microsoft.com/office/powerpoint/2010/main" val="27666911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31</a:t>
            </a:fld>
            <a:endParaRPr lang="en-GB" dirty="0"/>
          </a:p>
        </p:txBody>
      </p:sp>
    </p:spTree>
    <p:extLst>
      <p:ext uri="{BB962C8B-B14F-4D97-AF65-F5344CB8AC3E}">
        <p14:creationId xmlns:p14="http://schemas.microsoft.com/office/powerpoint/2010/main" val="19057540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Numerous waste/storage pits were recorded across the site providing us with a glimpse into the daily lives of the inhabitants</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pits generally being located on the peripheral of the occupation areas (don’t really want your waste material too close to area of occupation)</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Three large grain pits were identified within the north site, roughly oval in shape the pits all contained a lower fill consisting of charcoal and ash material suggesting burning in situ. Waste pits contained evidence of animal bone, broken ceramic fragments, slag and worked stone material </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32</a:t>
            </a:fld>
            <a:endParaRPr lang="en-GB" dirty="0"/>
          </a:p>
        </p:txBody>
      </p:sp>
    </p:spTree>
    <p:extLst>
      <p:ext uri="{BB962C8B-B14F-4D97-AF65-F5344CB8AC3E}">
        <p14:creationId xmlns:p14="http://schemas.microsoft.com/office/powerpoint/2010/main" val="1475031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 number of fire pits containing fire cracked stone and charcoal were located in a possible work area – although they weren’t similar in construction the clustered appearance suggests they may be related</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Evidence of whetstone along with quern stone fragment in the area may suggest use for crop processing</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Two large features to south possibly represent the remains of burnt mounds/fire pits or an area used for large cooking/drying</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33</a:t>
            </a:fld>
            <a:endParaRPr lang="en-GB" dirty="0"/>
          </a:p>
        </p:txBody>
      </p:sp>
    </p:spTree>
    <p:extLst>
      <p:ext uri="{BB962C8B-B14F-4D97-AF65-F5344CB8AC3E}">
        <p14:creationId xmlns:p14="http://schemas.microsoft.com/office/powerpoint/2010/main" val="12093594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Evidence of paleochannels were present across the site and show the remains of ancient waterways</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paleochannel towards the south of the site measured c7.2m wide and 1.4m deep. Within the channel it was possible to identify several layers of naturally accumulated silty sand representing the redistribution of deposits during the channel over time.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Evidence of human activity was seen in the presence of charcoal rich material, showing prehistoric activity nearby. Likely washed in during flooding of nearby activity and included ceramics along with bog iron ore</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Bog iron was traditionally exploited during early metalworking activities for smelting due to its easy accessibility and reducibility</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Further assessment of samples will give us a better understanding of the formation of the paleochannel over time and what the environment was like during the phases of occupation nearby</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Giving us a better understanding of why people chose to live here over such a long period of time</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channel would have provided resources for everyday living, such as bog iron for metal working, food and water along with a means of transportation to the Burn of Tyney and onto the Moray Firth</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34</a:t>
            </a:fld>
            <a:endParaRPr lang="en-GB" dirty="0"/>
          </a:p>
        </p:txBody>
      </p:sp>
    </p:spTree>
    <p:extLst>
      <p:ext uri="{BB962C8B-B14F-4D97-AF65-F5344CB8AC3E}">
        <p14:creationId xmlns:p14="http://schemas.microsoft.com/office/powerpoint/2010/main" val="25396055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35</a:t>
            </a:fld>
            <a:endParaRPr lang="en-GB" dirty="0"/>
          </a:p>
        </p:txBody>
      </p:sp>
    </p:spTree>
    <p:extLst>
      <p:ext uri="{BB962C8B-B14F-4D97-AF65-F5344CB8AC3E}">
        <p14:creationId xmlns:p14="http://schemas.microsoft.com/office/powerpoint/2010/main" val="4101695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Here we have a few photos of some of the artefacts recovered during the investigation</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Top row</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This is a rim fragment of neolithic grooved ware pottery, and it’s possible to see the striations which give this pottery its distinct name. Grooved ware is a style typically associated with the late neolithic comprising a flat base, barrel shaped sides and incised lines (or grooves) on the exterior. </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In this fragment of coarse ware Pottery you can see the shell/grit inclusions that would have been present in the clay , along with a darker area suggesting it has come in contact with a flame or ember during the firing process</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is part of an upper saddle quern stone. Saddle querns were used by grinding grain between two stones using parallel motions which results in a saddle shaped impression in the lower stone</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Bottom</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crudely shaped piece of flint is flint scraper. Scrapers had sharp retouched edges that were used for processing animal hides</a:t>
            </a:r>
          </a:p>
          <a:p>
            <a:pPr marL="742950" lvl="1" indent="-285750">
              <a:lnSpc>
                <a:spcPct val="107000"/>
              </a:lnSpc>
              <a:spcAft>
                <a:spcPts val="800"/>
              </a:spcAft>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flint tool is a possible knife. They were generally rectangular in shape with a serrated edge used for cutting. Which you can just make out on the edge</a:t>
            </a:r>
          </a:p>
          <a:p>
            <a:pPr marL="742950" marR="0" lvl="1" indent="-285750" algn="l" defTabSz="9144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Here we have some decorated early neolithic pottery in situ, it is possible to see decoration on what is believed to be the neck of a vessel</a:t>
            </a:r>
          </a:p>
          <a:p>
            <a:pPr marL="742950" marR="0" lvl="1" indent="-285750" algn="l" defTabSz="9144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unimpressive looking stone ball possibly represents a whetstone. Whetstones are used as sharpening stones for tools</a:t>
            </a:r>
          </a:p>
          <a:p>
            <a:pPr marL="742950" lvl="1" indent="-285750">
              <a:lnSpc>
                <a:spcPct val="107000"/>
              </a:lnSpc>
              <a:spcAft>
                <a:spcPts val="800"/>
              </a:spcAft>
              <a:buFont typeface="Courier New" panose="02070309020205020404" pitchFamily="49" charset="0"/>
              <a:buChar char="o"/>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36</a:t>
            </a:fld>
            <a:endParaRPr lang="en-GB" dirty="0"/>
          </a:p>
        </p:txBody>
      </p:sp>
    </p:spTree>
    <p:extLst>
      <p:ext uri="{BB962C8B-B14F-4D97-AF65-F5344CB8AC3E}">
        <p14:creationId xmlns:p14="http://schemas.microsoft.com/office/powerpoint/2010/main" val="4134315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auto" latinLnBrk="0" hangingPunct="0">
              <a:lnSpc>
                <a:spcPct val="100000"/>
              </a:lnSpc>
              <a:spcBef>
                <a:spcPts val="0"/>
              </a:spcBef>
              <a:spcAft>
                <a:spcPts val="0"/>
              </a:spcAft>
              <a:buClrTx/>
              <a:buSzTx/>
              <a:buFontTx/>
              <a:buNone/>
              <a:tabLst/>
              <a:defRPr/>
            </a:pPr>
            <a:fld id="{11B870AA-449B-4421-B7E9-5EDA0BC7C62C}"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37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5603" name="Rectangle 2"/>
          <p:cNvSpPr>
            <a:spLocks noGrp="1" noRot="1" noChangeAspect="1" noChangeArrowheads="1" noTextEdit="1"/>
          </p:cNvSpPr>
          <p:nvPr>
            <p:ph type="sldImg"/>
          </p:nvPr>
        </p:nvSpPr>
        <p:spPr>
          <a:xfrm>
            <a:off x="1371600" y="1143000"/>
            <a:ext cx="4114800" cy="3086100"/>
          </a:xfrm>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Why couldn’t you preserve it?</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Archaeology is by all accounts a destructive science. In order to interpret the date and function of any remains encountered we need to excavate. As part of the process we endeavour to create an in depth record of the features encountered using digital photography, detailed written records of the features and any contexts associated with them, drawn records and surveyed locations.</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 the case of the Portgordon warehouse site the exposed location of the site meant that all features were subjected to erosion due to high winds, with frequent collapse of the sandy natural surrounding features. T</a:t>
            </a:r>
            <a:r>
              <a:rPr lang="en-GB" sz="1800" dirty="0">
                <a:effectLst/>
                <a:latin typeface="Aptos" panose="020B0004020202020204" pitchFamily="34" charset="0"/>
                <a:ea typeface="Times New Roman" panose="02020603050405020304" pitchFamily="18" charset="0"/>
                <a:cs typeface="Aptos" panose="020B0004020202020204" pitchFamily="34" charset="0"/>
              </a:rPr>
              <a:t>he remains were so truncated already by ploughing and repeated collapse that it was more a rescue excavation.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Significant features were excavated in their entirety to provide as much information for future generations as possible</a:t>
            </a:r>
          </a:p>
          <a:p>
            <a:pPr marL="342900" lvl="0" indent="-342900">
              <a:lnSpc>
                <a:spcPct val="107000"/>
              </a:lnSpc>
              <a:spcAft>
                <a:spcPts val="800"/>
              </a:spcAft>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As seen in the aerial photographs there was no evidence that there was any archaeology of significance within the development area. </a:t>
            </a:r>
          </a:p>
          <a:p>
            <a:pPr marL="342900" lvl="0" indent="-342900">
              <a:lnSpc>
                <a:spcPct val="107000"/>
              </a:lnSpc>
              <a:spcAft>
                <a:spcPts val="800"/>
              </a:spcAft>
              <a:buFont typeface="Symbol" panose="05050102010706020507" pitchFamily="18" charset="2"/>
              <a:buChar char=""/>
            </a:pPr>
            <a:r>
              <a:rPr lang="en-GB" sz="1800" dirty="0">
                <a:effectLst/>
                <a:latin typeface="Aptos" panose="020B0004020202020204" pitchFamily="34" charset="0"/>
                <a:ea typeface="Times New Roman" panose="02020603050405020304" pitchFamily="18" charset="0"/>
                <a:cs typeface="Aptos" panose="020B0004020202020204" pitchFamily="34" charset="0"/>
              </a:rPr>
              <a:t>The only reason we found the site is because they were developing the site, funded the full excavations and post-excavation, and were very accommodating.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Without the development process starting we wouldn’t know anything was there</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What’s bog iron?</a:t>
            </a:r>
          </a:p>
          <a:p>
            <a:pPr marL="342900" lvl="0" indent="-342900">
              <a:lnSpc>
                <a:spcPct val="107000"/>
              </a:lnSpc>
              <a:spcAft>
                <a:spcPts val="800"/>
              </a:spcAft>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Bog iron was traditionally exploited during early smelting due to its easy accessibility and reducibility</a:t>
            </a:r>
          </a:p>
          <a:p>
            <a:endParaRPr lang="en-GB" altLang="en-US" dirty="0"/>
          </a:p>
        </p:txBody>
      </p:sp>
    </p:spTree>
    <p:extLst>
      <p:ext uri="{BB962C8B-B14F-4D97-AF65-F5344CB8AC3E}">
        <p14:creationId xmlns:p14="http://schemas.microsoft.com/office/powerpoint/2010/main" val="78245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majority of work we do is only carried out due to the development and redevelopment in the local area</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solidFill>
                  <a:srgbClr val="FF0000"/>
                </a:solidFill>
                <a:latin typeface="Trebuchet MS" panose="020B0603020202020204" pitchFamily="34" charset="0"/>
              </a:rPr>
              <a:t>**Hit button**</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 part of planning consent a developer may be asked to carry out an archaeological investigation which usually involves a combination of the following techniques</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solidFill>
                  <a:srgbClr val="FF0000"/>
                </a:solidFill>
                <a:latin typeface="Trebuchet MS" panose="020B0603020202020204" pitchFamily="34" charset="0"/>
              </a:rPr>
              <a:t>**Hit button**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Non invasive investigations combine both fieldwork and office research</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solidFill>
                  <a:srgbClr val="FF0000"/>
                </a:solidFill>
                <a:latin typeface="Trebuchet MS" panose="020B0603020202020204" pitchFamily="34" charset="0"/>
              </a:rPr>
              <a:t>**Hit button**</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Desk based assessments are the starting point for all archaeology work and are a way of determining what is around us from existing records.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This can involve looking at the history of a site through written records or historic maps of an area, along with looking at aerial photographs for evidence of cropmarks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Identifying previously known sites and excavation work nearby to determine what we could potentially find</a:t>
            </a:r>
          </a:p>
          <a:p>
            <a:pPr marL="0" marR="0" lvl="0" indent="0" algn="l" defTabSz="914400" rtl="0" eaLnBrk="1" fontAlgn="auto" latinLnBrk="0" hangingPunct="1">
              <a:lnSpc>
                <a:spcPct val="107000"/>
              </a:lnSpc>
              <a:spcBef>
                <a:spcPts val="0"/>
              </a:spcBef>
              <a:spcAft>
                <a:spcPts val="800"/>
              </a:spcAft>
              <a:buClrTx/>
              <a:buSzTx/>
              <a:buFont typeface="Symbol" panose="05050102010706020507" pitchFamily="18" charset="2"/>
              <a:buNone/>
              <a:tabLst/>
              <a:defRPr/>
            </a:pPr>
            <a:r>
              <a:rPr lang="en-GB" sz="1800" dirty="0">
                <a:solidFill>
                  <a:srgbClr val="FF0000"/>
                </a:solidFill>
                <a:latin typeface="Trebuchet MS" panose="020B0603020202020204" pitchFamily="34" charset="0"/>
              </a:rPr>
              <a:t>**Hit button**</a:t>
            </a:r>
          </a:p>
          <a:p>
            <a:pPr marL="0" lvl="0" indent="0">
              <a:lnSpc>
                <a:spcPct val="107000"/>
              </a:lnSpc>
              <a:spcAft>
                <a:spcPts val="800"/>
              </a:spcAft>
              <a:buFont typeface="Symbol" panose="05050102010706020507" pitchFamily="18" charset="2"/>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Occasionally fieldwalking is carried out where we walk across a development area to see if there are any previously unrecorded upstanding remains that will be affected by the development such as old buildings, standing stones etc.</a:t>
            </a:r>
          </a:p>
          <a:p>
            <a:pPr marL="0" marR="0" lvl="0" indent="0" algn="l" defTabSz="914400" rtl="0" eaLnBrk="1" fontAlgn="auto" latinLnBrk="0" hangingPunct="1">
              <a:lnSpc>
                <a:spcPct val="107000"/>
              </a:lnSpc>
              <a:spcBef>
                <a:spcPts val="0"/>
              </a:spcBef>
              <a:spcAft>
                <a:spcPts val="800"/>
              </a:spcAft>
              <a:buClrTx/>
              <a:buSzTx/>
              <a:buFont typeface="Symbol" panose="05050102010706020507" pitchFamily="18" charset="2"/>
              <a:buNone/>
              <a:tabLst/>
              <a:defRPr/>
            </a:pPr>
            <a:r>
              <a:rPr lang="en-GB" sz="1800" dirty="0">
                <a:solidFill>
                  <a:srgbClr val="FF0000"/>
                </a:solidFill>
                <a:latin typeface="Trebuchet MS" panose="020B0603020202020204" pitchFamily="34" charset="0"/>
              </a:rPr>
              <a:t>**Hit button**</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Geophysical surveys are used to identify potential features underground based on the signal intensity produced by equipment</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solidFill>
                  <a:srgbClr val="FF0000"/>
                </a:solidFill>
                <a:latin typeface="Trebuchet MS" panose="020B0603020202020204" pitchFamily="34" charset="0"/>
              </a:rPr>
              <a:t>**Hit button**</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We also carry out historic building surveys were we are recording the structure as a whole and how it has changed over time through the change of features such as blocked doorways and wall remnants </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solidFill>
                  <a:srgbClr val="FF0000"/>
                </a:solidFill>
                <a:latin typeface="Trebuchet MS" panose="020B0603020202020204" pitchFamily="34" charset="0"/>
              </a:rPr>
              <a:t>**Hit button**</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Invasive investigations occur when breaking ground</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solidFill>
                  <a:srgbClr val="FF0000"/>
                </a:solidFill>
                <a:latin typeface="Trebuchet MS" panose="020B0603020202020204" pitchFamily="34" charset="0"/>
              </a:rPr>
              <a:t>**Hit button**</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There are generally two types of initially used – Evaluations and watching briefs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Evaluations involve the excavation of trenches across of a percentage of the development area to determine if any archaeology is present – this was the initial technique used at the Portgordon site. If significant features are uncovered a 2</a:t>
            </a:r>
            <a:r>
              <a:rPr lang="en-US" sz="1800" kern="100" baseline="30000" dirty="0">
                <a:effectLst/>
                <a:latin typeface="Aptos" panose="020B0004020202020204" pitchFamily="34" charset="0"/>
                <a:ea typeface="Aptos" panose="020B0004020202020204" pitchFamily="34" charset="0"/>
                <a:cs typeface="Times New Roman" panose="02020603050405020304" pitchFamily="18" charset="0"/>
              </a:rPr>
              <a:t>nd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phase of work may be required</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Watching briefs are carried out where known archaeological deposits may be disturbed or destroyed. An archaeologist monitors all stripping across a development area to ensure that any archaeological remains encountered during groundworks are identified, investigated and recorded before development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solidFill>
                  <a:srgbClr val="FF0000"/>
                </a:solidFill>
                <a:latin typeface="Trebuchet MS" panose="020B0603020202020204" pitchFamily="34" charset="0"/>
              </a:rPr>
              <a:t>**Hit button**</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Following of from these techniques more in depth excavations may occur either through targeted excavation in large areas of land through strip map and record or full scale excavation – this is usually carried out for remains of the highest archaeological significance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AOC has conducted a variety of different archaeological investigations across the Portgordon area form carrying out watching briefs for new pipeline projects to historic building recording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information gained from these investigations provides us not only with a picture of the changing history of the individual sites but allows us to build a bigger picture of what life was like in the area from prehistory until present day.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8A376FF-2395-44F0-80C8-BC038E6E03A5}" type="slidenum">
              <a:rPr lang="en-GB" smtClean="0"/>
              <a:pPr/>
              <a:t>4</a:t>
            </a:fld>
            <a:endParaRPr lang="en-GB" dirty="0"/>
          </a:p>
        </p:txBody>
      </p:sp>
    </p:spTree>
    <p:extLst>
      <p:ext uri="{BB962C8B-B14F-4D97-AF65-F5344CB8AC3E}">
        <p14:creationId xmlns:p14="http://schemas.microsoft.com/office/powerpoint/2010/main" val="1111873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archaeological features are encountered we follow a systematic process of excavation and recording</a:t>
            </a:r>
          </a:p>
          <a:p>
            <a:r>
              <a:rPr lang="en-US" dirty="0"/>
              <a:t>Here we have an example of the processes involved in the excavation and recording of one of the pits at Portgordon</a:t>
            </a:r>
          </a:p>
          <a:p>
            <a:r>
              <a:rPr lang="en-US" dirty="0"/>
              <a:t>**laser**</a:t>
            </a:r>
          </a:p>
          <a:p>
            <a:r>
              <a:rPr lang="en-US" dirty="0"/>
              <a:t>This photo shows the feature prior to excavation, visible as a change in </a:t>
            </a:r>
            <a:r>
              <a:rPr lang="en-US" dirty="0" err="1"/>
              <a:t>colour</a:t>
            </a:r>
            <a:r>
              <a:rPr lang="en-US" dirty="0"/>
              <a:t> from the surrounding natural</a:t>
            </a:r>
          </a:p>
          <a:p>
            <a:r>
              <a:rPr lang="en-US" dirty="0"/>
              <a:t>In the case of pits </a:t>
            </a:r>
            <a:r>
              <a:rPr lang="en-US" dirty="0" err="1"/>
              <a:t>etc</a:t>
            </a:r>
            <a:r>
              <a:rPr lang="en-US" dirty="0"/>
              <a:t> we would excavate one half of the feature which allows us to create a drawn and photographic record of the soil deposited within. </a:t>
            </a:r>
          </a:p>
          <a:p>
            <a:endParaRPr lang="en-US" dirty="0"/>
          </a:p>
          <a:p>
            <a:r>
              <a:rPr lang="en-US" dirty="0"/>
              <a:t>Any significant items such as artefacts or stone arrangements found mid excavation are cleaned and photographed </a:t>
            </a:r>
          </a:p>
          <a:p>
            <a:r>
              <a:rPr lang="en-US" dirty="0"/>
              <a:t>**Laser**</a:t>
            </a:r>
          </a:p>
          <a:p>
            <a:r>
              <a:rPr lang="en-US" dirty="0"/>
              <a:t>– in this case a large fragment of Neolithic pottery was uncovered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**button**</a:t>
            </a:r>
          </a:p>
          <a:p>
            <a:r>
              <a:rPr lang="en-US" dirty="0"/>
              <a:t>Here we have a drawing showing a vertical slice or section through the excavated feature</a:t>
            </a:r>
          </a:p>
          <a:p>
            <a:r>
              <a:rPr lang="en-US" dirty="0"/>
              <a:t>**laser**</a:t>
            </a:r>
          </a:p>
          <a:p>
            <a:r>
              <a:rPr lang="en-US" dirty="0"/>
              <a:t>And here we have a drawing showing how the feature looks in plan view</a:t>
            </a:r>
          </a:p>
          <a:p>
            <a:r>
              <a:rPr lang="en-US" dirty="0"/>
              <a:t>**laser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feature has been drawn its location is surveyed using precision GPS to tie all the data into Ordnance Survey National grid</a:t>
            </a:r>
          </a:p>
          <a:p>
            <a:r>
              <a:rPr lang="en-US" dirty="0"/>
              <a:t>**button**</a:t>
            </a:r>
          </a:p>
          <a:p>
            <a:r>
              <a:rPr lang="en-US" dirty="0"/>
              <a:t>A detailed written record of the pit cut and soil deposits is kept, recording the feature dimensions, relationship to other features, descriptions of what it looks like and any inclusions within the deposits removed</a:t>
            </a:r>
          </a:p>
        </p:txBody>
      </p:sp>
      <p:sp>
        <p:nvSpPr>
          <p:cNvPr id="4" name="Slide Number Placeholder 3"/>
          <p:cNvSpPr>
            <a:spLocks noGrp="1"/>
          </p:cNvSpPr>
          <p:nvPr>
            <p:ph type="sldNum" sz="quarter" idx="5"/>
          </p:nvPr>
        </p:nvSpPr>
        <p:spPr/>
        <p:txBody>
          <a:bodyPr/>
          <a:lstStyle/>
          <a:p>
            <a:fld id="{88A376FF-2395-44F0-80C8-BC038E6E03A5}" type="slidenum">
              <a:rPr lang="en-GB" smtClean="0"/>
              <a:pPr/>
              <a:t>5</a:t>
            </a:fld>
            <a:endParaRPr lang="en-GB" dirty="0"/>
          </a:p>
        </p:txBody>
      </p:sp>
    </p:spTree>
    <p:extLst>
      <p:ext uri="{BB962C8B-B14F-4D97-AF65-F5344CB8AC3E}">
        <p14:creationId xmlns:p14="http://schemas.microsoft.com/office/powerpoint/2010/main" val="2358223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Before we examine the results of our investigations at Portgordon, we’ll have a brief look at the evidence of prehistoric activity in the wider landscape.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Whilst previous excavations have shown potential for buried archaeology within the Portgordon area, very little evidence of prehistoric activity has been identified.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The majority of archaeological excavations undertaken, including previous work by AOC adjacent to Portgordon Maltings and Mains of Tannachie, have mainly revealed evidence of medieval/post medieval activity. Typically evidence of more widespread prehistoric activity is seen towards the west of Moray. </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With significant multi-period prehistoric settlement, agricultural and metal working sites located at Clarkly Hill, Burghead; Dykeside, Birnie and Lochinver Quarry, Elgin.</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Our recent work at Portgordon has contributed greatly to our understanding of how people were using the landscape during the prehistoric period in an area which has previously been a bit of a blank canvas.</a:t>
            </a:r>
          </a:p>
          <a:p>
            <a:pPr marL="342900" lvl="0" indent="-342900">
              <a:lnSpc>
                <a:spcPct val="107000"/>
              </a:lnSpc>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Providing us with a snapshot of the potential for unidentified prehistoric remains within the area.</a:t>
            </a:r>
          </a:p>
          <a:p>
            <a:pPr marL="342900" lvl="0" indent="-342900">
              <a:lnSpc>
                <a:spcPct val="107000"/>
              </a:lnSpc>
              <a:spcAft>
                <a:spcPts val="800"/>
              </a:spcAft>
              <a:buFont typeface="Symbol" panose="05050102010706020507" pitchFamily="18" charset="2"/>
              <a:buChar cha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As land around Portgordon is predominantly used for agricultural purposes, there is great potential for undisturbed in situ archaeology sites (provided they have not been lost due to modern farming activity).</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6</a:t>
            </a:fld>
            <a:endParaRPr lang="en-GB" dirty="0"/>
          </a:p>
        </p:txBody>
      </p:sp>
    </p:spTree>
    <p:extLst>
      <p:ext uri="{BB962C8B-B14F-4D97-AF65-F5344CB8AC3E}">
        <p14:creationId xmlns:p14="http://schemas.microsoft.com/office/powerpoint/2010/main" val="2846486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Only two possible prehistoric sites have been excavated within 5km of the Portgordon site to date. Barnhill Road in Buckie and during the works for the Fochabers bypass at Mosstodloch</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Barnhill features were predominantly medieval-post-medieval however a possible saddle quern was identified within the topsoil that may be prehistoric in date. </a:t>
            </a:r>
          </a:p>
          <a:p>
            <a:pPr marL="457200" lvl="1" indent="0">
              <a:lnSpc>
                <a:spcPct val="107000"/>
              </a:lnSpc>
              <a:buFont typeface="Courier New" panose="02070309020205020404" pitchFamily="49" charset="0"/>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**Button</a:t>
            </a:r>
          </a:p>
          <a:p>
            <a:pPr marL="457200" lvl="1" indent="0">
              <a:lnSpc>
                <a:spcPct val="107000"/>
              </a:lnSpc>
              <a:buFont typeface="Courier New" panose="02070309020205020404" pitchFamily="49" charset="0"/>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 saddle quern is a stone tool used for grinding various types of grain and were first used in the neolithic era – here’s a </a:t>
            </a:r>
            <a:r>
              <a:rPr lang="en-GB" sz="1100" kern="100" dirty="0" err="1">
                <a:effectLst/>
                <a:latin typeface="Aptos" panose="020B0004020202020204" pitchFamily="34" charset="0"/>
                <a:ea typeface="Aptos" panose="020B0004020202020204" pitchFamily="34" charset="0"/>
                <a:cs typeface="Times New Roman" panose="02020603050405020304" pitchFamily="18" charset="0"/>
              </a:rPr>
              <a:t>noce</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example of querns stones on display at Elgin Museum</a:t>
            </a:r>
          </a:p>
          <a:p>
            <a:pPr marL="742950" lvl="1" indent="-285750">
              <a:lnSpc>
                <a:spcPct val="107000"/>
              </a:lnSpc>
              <a:spcAft>
                <a:spcPts val="800"/>
              </a:spcAft>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**button</a:t>
            </a:r>
          </a:p>
          <a:p>
            <a:pPr marL="742950" lvl="1" indent="-285750">
              <a:lnSpc>
                <a:spcPct val="107000"/>
              </a:lnSpc>
              <a:spcAft>
                <a:spcPts val="800"/>
              </a:spcAft>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Mosstodloch investigations showed a multiperiod settlement site including an Early Iron Age ring-ditch roundhouse and associated features along with evidence of Early Neolithic Carinated pottery within several pits suggesting a long-term prehistoric activity in the area</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7</a:t>
            </a:fld>
            <a:endParaRPr lang="en-GB" dirty="0"/>
          </a:p>
        </p:txBody>
      </p:sp>
    </p:spTree>
    <p:extLst>
      <p:ext uri="{BB962C8B-B14F-4D97-AF65-F5344CB8AC3E}">
        <p14:creationId xmlns:p14="http://schemas.microsoft.com/office/powerpoint/2010/main" val="975289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Along with excavations, evidence of prehistoric activity is also recorded by the location of artefacts. These locations (or find spots) aren’t necessarily recorded as part of an archaeological investigation. Many find spots are identified just by a member of the public or land owner coming across something that has been disturbed and exposed either by farming activities, natural erosion or even digging in your own garden.</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If you do find something that looks archaeologically significant it’s always good to speak with an expert so that the location can be recorded in the historical record. </a:t>
            </a:r>
          </a:p>
          <a:p>
            <a:pPr marL="342900" lvl="0" indent="-342900">
              <a:lnSpc>
                <a:spcPct val="107000"/>
              </a:lnSpc>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Only two prehistoric find spot locations have previously been recorded within 1.5km of Portgordon </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Two finely polished white flint axes and one claystone axe, thought to date to the neolithic period, were recorded to the east of the maltings site around </a:t>
            </a:r>
          </a:p>
          <a:p>
            <a:pPr marL="742950" lvl="1" indent="-285750">
              <a:lnSpc>
                <a:spcPct val="107000"/>
              </a:lnSpc>
              <a:buFont typeface="Courier New" panose="02070309020205020404" pitchFamily="49" charset="0"/>
              <a:buChar char="o"/>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 collection of flint implements were recorded to the southeast of Portgordon which are believe to be prehistoric in date</a:t>
            </a:r>
          </a:p>
          <a:p>
            <a:pPr marL="342900" lvl="0" indent="-342900">
              <a:lnSpc>
                <a:spcPct val="107000"/>
              </a:lnSpc>
              <a:spcAft>
                <a:spcPts val="800"/>
              </a:spcAft>
              <a:buFont typeface="Symbol" panose="05050102010706020507" pitchFamily="18" charset="2"/>
              <a:buChar cha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 larger collection of axe-heads, flints  and pottery dating from Neolithic to Bronze age period have been identified towards Buckie </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8</a:t>
            </a:fld>
            <a:endParaRPr lang="en-GB" dirty="0"/>
          </a:p>
        </p:txBody>
      </p:sp>
    </p:spTree>
    <p:extLst>
      <p:ext uri="{BB962C8B-B14F-4D97-AF65-F5344CB8AC3E}">
        <p14:creationId xmlns:p14="http://schemas.microsoft.com/office/powerpoint/2010/main" val="807154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 the areas surrounding Portgordon a number of Bronze Age and Neolithic burials and ritual activity sites have been recorded. </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Many of these sites were identified in the 19</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th</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Century with only written records of their approximate locations available.</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The sites primarily consist of burials in the form of cairns and cists and ritual activity in the form of stone circles.</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**button**</a:t>
            </a:r>
          </a:p>
          <a:p>
            <a:pPr marL="800100" lvl="1"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Cairns come in a variety of shapes and sizes, they consist of a human-made pile of stones and can be used as either a boundary marker, memorial or burial site</a:t>
            </a:r>
          </a:p>
          <a:p>
            <a:pPr marL="800100" marR="0" lvl="1"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**button**</a:t>
            </a:r>
          </a:p>
          <a:p>
            <a:pPr marL="800100" lvl="1"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 cist is a small stone-built coffin like box used to hold the bodies or ashes of the dead – this is a nice example that can be seen in Elgin Museum</a:t>
            </a:r>
          </a:p>
          <a:p>
            <a:pPr marL="800100" marR="0" lvl="1"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**button**</a:t>
            </a:r>
          </a:p>
          <a:p>
            <a:pPr marL="800100" lvl="1"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Stone circles – a ring of upright stones sometimes surrounded by a ditch dating from neo to early ba. </a:t>
            </a:r>
          </a:p>
          <a:p>
            <a:pPr marL="800100" marR="0" lvl="1"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**button**</a:t>
            </a:r>
          </a:p>
          <a:p>
            <a:pPr marL="800100" lvl="1"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Famous examples Callanish, Avebury, stone henge – here is an example of one surrounding a one of the </a:t>
            </a:r>
            <a:r>
              <a:rPr lang="en-GB" sz="1800" kern="100" dirty="0" err="1">
                <a:effectLst/>
                <a:latin typeface="Aptos" panose="020B0004020202020204" pitchFamily="34" charset="0"/>
                <a:ea typeface="Aptos" panose="020B0004020202020204" pitchFamily="34" charset="0"/>
                <a:cs typeface="Times New Roman" panose="02020603050405020304" pitchFamily="18" charset="0"/>
              </a:rPr>
              <a:t>clava</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cairns near inverness</a:t>
            </a:r>
          </a:p>
          <a:p>
            <a:pPr marL="342900" lvl="0" indent="-342900">
              <a:lnSpc>
                <a:spcPct val="107000"/>
              </a:lnSpc>
              <a:spcAft>
                <a:spcPts val="800"/>
              </a:spcAft>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The presence of such considerable prehistoric burial and ritual activity would suggest that more significant evidence of occupation should be present within the area</a:t>
            </a:r>
          </a:p>
          <a:p>
            <a:endParaRPr lang="en-GB" dirty="0"/>
          </a:p>
        </p:txBody>
      </p:sp>
      <p:sp>
        <p:nvSpPr>
          <p:cNvPr id="4" name="Slide Number Placeholder 3"/>
          <p:cNvSpPr>
            <a:spLocks noGrp="1"/>
          </p:cNvSpPr>
          <p:nvPr>
            <p:ph type="sldNum" sz="quarter" idx="5"/>
          </p:nvPr>
        </p:nvSpPr>
        <p:spPr/>
        <p:txBody>
          <a:bodyPr/>
          <a:lstStyle/>
          <a:p>
            <a:fld id="{88A376FF-2395-44F0-80C8-BC038E6E03A5}" type="slidenum">
              <a:rPr lang="en-GB" smtClean="0"/>
              <a:pPr/>
              <a:t>9</a:t>
            </a:fld>
            <a:endParaRPr lang="en-GB" dirty="0"/>
          </a:p>
        </p:txBody>
      </p:sp>
    </p:spTree>
    <p:extLst>
      <p:ext uri="{BB962C8B-B14F-4D97-AF65-F5344CB8AC3E}">
        <p14:creationId xmlns:p14="http://schemas.microsoft.com/office/powerpoint/2010/main" val="77226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0625842"/>
      </p:ext>
    </p:extLst>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8938" y="201613"/>
            <a:ext cx="8229600" cy="679450"/>
          </a:xfrm>
        </p:spPr>
        <p:txBody>
          <a:bodyPr/>
          <a:lstStyle/>
          <a:p>
            <a:r>
              <a:rPr lang="en-US"/>
              <a:t>Click to edit Master title style</a:t>
            </a:r>
            <a:endParaRPr lang="en-GB"/>
          </a:p>
        </p:txBody>
      </p:sp>
      <p:sp>
        <p:nvSpPr>
          <p:cNvPr id="3" name="Content Placeholder 2"/>
          <p:cNvSpPr>
            <a:spLocks noGrp="1"/>
          </p:cNvSpPr>
          <p:nvPr>
            <p:ph sz="quarter" idx="1"/>
          </p:nvPr>
        </p:nvSpPr>
        <p:spPr>
          <a:xfrm>
            <a:off x="457200" y="1332000"/>
            <a:ext cx="4038600" cy="218598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quarter" idx="2"/>
          </p:nvPr>
        </p:nvSpPr>
        <p:spPr>
          <a:xfrm>
            <a:off x="4648200" y="13320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5138" y="3684064"/>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4648200" y="3684063"/>
            <a:ext cx="4038600" cy="21875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38478616"/>
      </p:ext>
    </p:extLst>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4348449"/>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DF9D0F-42E8-5CEC-BBBB-5C12F06DFECF}"/>
              </a:ext>
            </a:extLst>
          </p:cNvPr>
          <p:cNvSpPr>
            <a:spLocks noGrp="1"/>
          </p:cNvSpPr>
          <p:nvPr>
            <p:ph type="body" sz="quarter" idx="10"/>
          </p:nvPr>
        </p:nvSpPr>
        <p:spPr>
          <a:xfrm>
            <a:off x="2084388" y="3552825"/>
            <a:ext cx="4967287" cy="773113"/>
          </a:xfrm>
          <a:prstGeom prst="rect">
            <a:avLst/>
          </a:prstGeom>
        </p:spPr>
        <p:txBody>
          <a:bodyPr anchor="ctr"/>
          <a:lstStyle>
            <a:lvl1pPr marL="0" indent="0" algn="ctr">
              <a:buNone/>
              <a:defRPr sz="4400" b="1">
                <a:solidFill>
                  <a:schemeClr val="bg1"/>
                </a:solidFill>
                <a:latin typeface="Trebuchet MS" panose="020B0603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98525655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7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tmplLst>
          <p:tmpl lvl="1">
            <p:tnLst>
              <p:par>
                <p:cTn presetID="22" presetClass="entr" presetSubtype="8" fill="hold" nodeType="withEffect">
                  <p:stCondLst>
                    <p:cond delay="70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 lvl="2">
            <p:tnLst>
              <p:par>
                <p:cTn presetID="22" presetClass="entr" presetSubtype="4"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 lvl="3">
            <p:tnLst>
              <p:par>
                <p:cTn presetID="22" presetClass="entr" presetSubtype="4"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 lvl="4">
            <p:tnLst>
              <p:par>
                <p:cTn presetID="22" presetClass="entr" presetSubtype="4"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 lvl="5">
            <p:tnLst>
              <p:par>
                <p:cTn presetID="22" presetClass="entr" presetSubtype="4"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720616593"/>
      </p:ext>
    </p:extLst>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8938" y="201613"/>
            <a:ext cx="8229600" cy="679450"/>
          </a:xfrm>
        </p:spPr>
        <p:txBody>
          <a:bodyPr/>
          <a:lstStyle/>
          <a:p>
            <a:r>
              <a:rPr lang="en-US"/>
              <a:t>Click to edit Master title style</a:t>
            </a:r>
          </a:p>
        </p:txBody>
      </p:sp>
      <p:sp>
        <p:nvSpPr>
          <p:cNvPr id="3" name="Content Placeholder 2"/>
          <p:cNvSpPr>
            <a:spLocks noGrp="1"/>
          </p:cNvSpPr>
          <p:nvPr>
            <p:ph idx="1"/>
          </p:nvPr>
        </p:nvSpPr>
        <p:spPr>
          <a:xfrm>
            <a:off x="457200" y="1332000"/>
            <a:ext cx="8229600" cy="4525963"/>
          </a:xfrm>
          <a:prstGeom prst="rect">
            <a:avLst/>
          </a:prstGeo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78931328"/>
      </p:ext>
    </p:extLst>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8938" y="201613"/>
            <a:ext cx="8229600" cy="67945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3320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320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0986933"/>
      </p:ext>
    </p:extLst>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88938" y="201613"/>
            <a:ext cx="8229600" cy="679450"/>
          </a:xfrm>
        </p:spPr>
        <p:txBody>
          <a:bodyPr/>
          <a:lstStyle/>
          <a:p>
            <a:r>
              <a:rPr lang="en-US"/>
              <a:t>Click to edit Master title style</a:t>
            </a:r>
            <a:endParaRPr lang="en-GB"/>
          </a:p>
        </p:txBody>
      </p:sp>
      <p:sp>
        <p:nvSpPr>
          <p:cNvPr id="3" name="Content Placeholder 2"/>
          <p:cNvSpPr>
            <a:spLocks noGrp="1"/>
          </p:cNvSpPr>
          <p:nvPr>
            <p:ph sz="half" idx="1"/>
          </p:nvPr>
        </p:nvSpPr>
        <p:spPr>
          <a:xfrm>
            <a:off x="457200" y="13320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648200" y="13320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1868180"/>
      </p:ext>
    </p:extLst>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88938" y="201613"/>
            <a:ext cx="8297862" cy="59245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46476058"/>
      </p:ext>
    </p:extLst>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8938" y="201613"/>
            <a:ext cx="8229600" cy="679450"/>
          </a:xfrm>
        </p:spPr>
        <p:txBody>
          <a:bodyPr/>
          <a:lstStyle/>
          <a:p>
            <a:r>
              <a:rPr lang="en-US"/>
              <a:t>Click to edit Master title style</a:t>
            </a:r>
            <a:endParaRPr lang="en-GB"/>
          </a:p>
        </p:txBody>
      </p:sp>
      <p:sp>
        <p:nvSpPr>
          <p:cNvPr id="3" name="Content Placeholder 2"/>
          <p:cNvSpPr>
            <a:spLocks noGrp="1"/>
          </p:cNvSpPr>
          <p:nvPr>
            <p:ph sz="half" idx="1"/>
          </p:nvPr>
        </p:nvSpPr>
        <p:spPr>
          <a:xfrm>
            <a:off x="457200" y="13320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320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3741707"/>
      </p:ext>
    </p:extLst>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388938" y="201613"/>
            <a:ext cx="8229600" cy="679450"/>
          </a:xfrm>
        </p:spPr>
        <p:txBody>
          <a:bodyPr/>
          <a:lstStyle/>
          <a:p>
            <a:r>
              <a:rPr lang="en-US"/>
              <a:t>Click to edit Master title style</a:t>
            </a:r>
            <a:endParaRPr lang="en-GB"/>
          </a:p>
        </p:txBody>
      </p:sp>
      <p:sp>
        <p:nvSpPr>
          <p:cNvPr id="3" name="Content Placeholder 2"/>
          <p:cNvSpPr>
            <a:spLocks noGrp="1"/>
          </p:cNvSpPr>
          <p:nvPr>
            <p:ph sz="quarter" idx="1"/>
          </p:nvPr>
        </p:nvSpPr>
        <p:spPr>
          <a:xfrm>
            <a:off x="457200" y="13320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2" y="1332000"/>
            <a:ext cx="4038600" cy="218598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half" idx="3"/>
          </p:nvPr>
        </p:nvSpPr>
        <p:spPr>
          <a:xfrm>
            <a:off x="457202" y="3655783"/>
            <a:ext cx="8229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58180412"/>
      </p:ext>
    </p:extLst>
  </p:cSld>
  <p:clrMapOvr>
    <a:masterClrMapping/>
  </p:clrMapOvr>
  <p:transition>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image" Target="../media/image5.png"/><Relationship Id="rId4" Type="http://schemas.openxmlformats.org/officeDocument/2006/relationships/slideLayout" Target="../slideLayouts/slideLayout6.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4.xml"/><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4"/>
          <p:cNvPicPr>
            <a:picLocks noChangeAspect="1"/>
          </p:cNvPicPr>
          <p:nvPr userDrawn="1"/>
        </p:nvPicPr>
        <p:blipFill>
          <a:blip r:embed="rId3">
            <a:extLst>
              <a:ext uri="{28A0092B-C50C-407E-A947-70E740481C1C}">
                <a14:useLocalDpi xmlns:a14="http://schemas.microsoft.com/office/drawing/2010/main" val="0"/>
              </a:ext>
            </a:extLst>
          </a:blip>
          <a:srcRect l="88" r="88"/>
          <a:stretch/>
        </p:blipFill>
        <p:spPr bwMode="auto">
          <a:xfrm>
            <a:off x="0" y="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title_bg_01.png"/>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0" y="0"/>
            <a:ext cx="9144000"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0" y="2860675"/>
            <a:ext cx="9144000" cy="2171700"/>
          </a:xfrm>
          <a:prstGeom prst="rect">
            <a:avLst/>
          </a:prstGeom>
          <a:gradFill>
            <a:gsLst>
              <a:gs pos="0">
                <a:schemeClr val="tx2">
                  <a:lumMod val="60000"/>
                  <a:lumOff val="40000"/>
                  <a:alpha val="21000"/>
                </a:schemeClr>
              </a:gs>
              <a:gs pos="50000">
                <a:srgbClr val="0070C0">
                  <a:alpha val="5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dirty="0">
              <a:solidFill>
                <a:prstClr val="white"/>
              </a:solidFill>
            </a:endParaRPr>
          </a:p>
        </p:txBody>
      </p:sp>
      <p:pic>
        <p:nvPicPr>
          <p:cNvPr id="14" name="Picture 13" descr="footer_02.png"/>
          <p:cNvPicPr>
            <a:picLocks noChangeAspect="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0" y="6164265"/>
            <a:ext cx="91440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txBox="1">
            <a:spLocks noChangeArrowheads="1"/>
          </p:cNvSpPr>
          <p:nvPr/>
        </p:nvSpPr>
        <p:spPr bwMode="auto">
          <a:xfrm>
            <a:off x="4572000" y="2881312"/>
            <a:ext cx="4333779" cy="2130425"/>
          </a:xfrm>
          <a:prstGeom prst="rect">
            <a:avLst/>
          </a:prstGeom>
          <a:noFill/>
          <a:ln w="9525">
            <a:noFill/>
            <a:miter lim="800000"/>
            <a:headEnd/>
            <a:tailEnd/>
          </a:ln>
        </p:spPr>
        <p:txBody>
          <a:bodyPr/>
          <a:lstStyle/>
          <a:p>
            <a:pPr algn="ctr" fontAlgn="base">
              <a:spcBef>
                <a:spcPct val="0"/>
              </a:spcBef>
              <a:buFont typeface="Arial" charset="0"/>
              <a:buNone/>
              <a:defRPr/>
            </a:pPr>
            <a:endParaRPr lang="en-US" sz="1650" dirty="0">
              <a:solidFill>
                <a:prstClr val="white"/>
              </a:solidFill>
              <a:latin typeface="Trebuchet MS" pitchFamily="34" charset="0"/>
            </a:endParaRPr>
          </a:p>
        </p:txBody>
      </p:sp>
      <p:pic>
        <p:nvPicPr>
          <p:cNvPr id="4" name="Picture 3">
            <a:extLst>
              <a:ext uri="{FF2B5EF4-FFF2-40B4-BE49-F238E27FC236}">
                <a16:creationId xmlns:a16="http://schemas.microsoft.com/office/drawing/2014/main" id="{AC4FF16C-5772-35EF-8FFC-E3AC4EE5B71D}"/>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t="248" b="248"/>
          <a:stretch/>
        </p:blipFill>
        <p:spPr bwMode="auto">
          <a:xfrm>
            <a:off x="419101" y="2663633"/>
            <a:ext cx="3428904" cy="2565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DDCDB29-8D7C-8C06-48E6-E943D4B3D225}"/>
              </a:ext>
            </a:extLst>
          </p:cNvPr>
          <p:cNvSpPr txBox="1"/>
          <p:nvPr userDrawn="1"/>
        </p:nvSpPr>
        <p:spPr>
          <a:xfrm>
            <a:off x="4572000" y="2915472"/>
            <a:ext cx="4152899" cy="2062103"/>
          </a:xfrm>
          <a:prstGeom prst="rect">
            <a:avLst/>
          </a:prstGeom>
          <a:noFill/>
        </p:spPr>
        <p:txBody>
          <a:bodyPr wrap="square" rtlCol="0">
            <a:spAutoFit/>
          </a:bodyPr>
          <a:lstStyle/>
          <a:p>
            <a:r>
              <a:rPr kumimoji="0" lang="en-GB" sz="3200" b="1" i="0" u="none" strike="noStrike" kern="1200" cap="none" spc="0" normalizeH="0" baseline="0" noProof="0" dirty="0">
                <a:ln>
                  <a:noFill/>
                </a:ln>
                <a:solidFill>
                  <a:schemeClr val="bg1"/>
                </a:solidFill>
                <a:effectLst/>
                <a:uLnTx/>
                <a:uFillTx/>
                <a:latin typeface="Trebuchet MS" panose="020B0603020202020204" pitchFamily="34" charset="0"/>
                <a:ea typeface="+mj-ea"/>
                <a:cs typeface="+mj-cs"/>
              </a:rPr>
              <a:t>Portgordon’s</a:t>
            </a:r>
            <a:r>
              <a:rPr kumimoji="0" lang="en-US" sz="3200" b="1" i="0" u="none" strike="noStrike" kern="1200" cap="none" spc="0" normalizeH="0" baseline="0" noProof="0" dirty="0">
                <a:ln>
                  <a:noFill/>
                </a:ln>
                <a:solidFill>
                  <a:schemeClr val="bg1"/>
                </a:solidFill>
                <a:effectLst/>
                <a:uLnTx/>
                <a:uFillTx/>
                <a:latin typeface="Trebuchet MS" panose="020B0603020202020204" pitchFamily="34" charset="0"/>
                <a:ea typeface="+mj-ea"/>
                <a:cs typeface="+mj-cs"/>
              </a:rPr>
              <a:t> ancient past: Discovering up to 5,000 years of human activity</a:t>
            </a:r>
            <a:endParaRPr lang="en-GB" sz="3200" dirty="0">
              <a:solidFill>
                <a:schemeClr val="bg1"/>
              </a:solidFill>
              <a:latin typeface="Trebuchet MS" panose="020B0603020202020204" pitchFamily="34" charset="0"/>
            </a:endParaRPr>
          </a:p>
        </p:txBody>
      </p:sp>
      <p:sp>
        <p:nvSpPr>
          <p:cNvPr id="3" name="TextBox 2">
            <a:extLst>
              <a:ext uri="{FF2B5EF4-FFF2-40B4-BE49-F238E27FC236}">
                <a16:creationId xmlns:a16="http://schemas.microsoft.com/office/drawing/2014/main" id="{6E09A4F0-5440-03E7-EA5F-30D60863B490}"/>
              </a:ext>
            </a:extLst>
          </p:cNvPr>
          <p:cNvSpPr txBox="1"/>
          <p:nvPr userDrawn="1"/>
        </p:nvSpPr>
        <p:spPr>
          <a:xfrm>
            <a:off x="4572000" y="5229415"/>
            <a:ext cx="4754880" cy="369332"/>
          </a:xfrm>
          <a:prstGeom prst="rect">
            <a:avLst/>
          </a:prstGeom>
          <a:noFill/>
        </p:spPr>
        <p:txBody>
          <a:bodyPr wrap="square">
            <a:spAutoFit/>
          </a:bodyPr>
          <a:lstStyle/>
          <a:p>
            <a:r>
              <a:rPr kumimoji="0" lang="en-US" altLang="en-US" sz="1800" b="1" i="0" u="none" strike="noStrike" kern="1200" cap="none" spc="0" normalizeH="0" baseline="0" noProof="0" dirty="0">
                <a:ln>
                  <a:noFill/>
                </a:ln>
                <a:solidFill>
                  <a:srgbClr val="002060"/>
                </a:solidFill>
                <a:effectLst/>
                <a:uLnTx/>
                <a:uFillTx/>
                <a:latin typeface="Trebuchet MS" panose="020B0603020202020204" pitchFamily="34" charset="0"/>
              </a:rPr>
              <a:t>Fiona Jackson of AOC Inverness</a:t>
            </a:r>
            <a:endParaRPr lang="en-GB" dirty="0">
              <a:latin typeface="Trebuchet MS" panose="020B0603020202020204" pitchFamily="34" charset="0"/>
            </a:endParaRPr>
          </a:p>
        </p:txBody>
      </p:sp>
    </p:spTree>
    <p:extLst>
      <p:ext uri="{BB962C8B-B14F-4D97-AF65-F5344CB8AC3E}">
        <p14:creationId xmlns:p14="http://schemas.microsoft.com/office/powerpoint/2010/main" val="3792900889"/>
      </p:ext>
    </p:extLst>
  </p:cSld>
  <p:clrMap bg1="lt1" tx1="dk1" bg2="lt2" tx2="dk2" accent1="accent1" accent2="accent2" accent3="accent3" accent4="accent4" accent5="accent5" accent6="accent6" hlink="hlink" folHlink="folHlink"/>
  <p:sldLayoutIdLst>
    <p:sldLayoutId id="2147483664" r:id="rId1"/>
  </p:sldLayoutIdLst>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0-#ppt_h/2"/>
                                          </p:val>
                                        </p:tav>
                                        <p:tav tm="100000">
                                          <p:val>
                                            <p:strVal val="#ppt_y"/>
                                          </p:val>
                                        </p:tav>
                                      </p:tavLst>
                                    </p:anim>
                                  </p:childTnLst>
                                </p:cTn>
                              </p:par>
                              <p:par>
                                <p:cTn id="14" presetID="22" presetClass="entr" presetSubtype="8" fill="hold" grpId="0" nodeType="withEffect">
                                  <p:stCondLst>
                                    <p:cond delay="50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22" presetClass="entr" presetSubtype="8" fill="hold" grpId="0" nodeType="withEffect" nodePh="1">
                                  <p:stCondLst>
                                    <p:cond delay="0"/>
                                  </p:stCondLst>
                                  <p:endCondLst>
                                    <p:cond evt="begin" delay="0">
                                      <p:tn val="21"/>
                                    </p:cond>
                                  </p:end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5" grpId="0"/>
      <p:bldP spid="3" grpId="0"/>
    </p:bldLst>
  </p:timing>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4"/>
          <p:cNvPicPr>
            <a:picLocks noChangeAspect="1"/>
          </p:cNvPicPr>
          <p:nvPr userDrawn="1"/>
        </p:nvPicPr>
        <p:blipFill>
          <a:blip r:embed="rId3">
            <a:extLst>
              <a:ext uri="{28A0092B-C50C-407E-A947-70E740481C1C}">
                <a14:useLocalDpi xmlns:a14="http://schemas.microsoft.com/office/drawing/2010/main" val="0"/>
              </a:ext>
            </a:extLst>
          </a:blip>
          <a:srcRect l="88" r="88"/>
          <a:stretch/>
        </p:blipFill>
        <p:spPr bwMode="auto">
          <a:xfrm>
            <a:off x="0" y="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title_bg_01.png"/>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0" y="0"/>
            <a:ext cx="9144000"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0" y="2860675"/>
            <a:ext cx="9144000" cy="2171700"/>
          </a:xfrm>
          <a:prstGeom prst="rect">
            <a:avLst/>
          </a:prstGeom>
          <a:gradFill>
            <a:gsLst>
              <a:gs pos="0">
                <a:schemeClr val="tx2">
                  <a:lumMod val="60000"/>
                  <a:lumOff val="40000"/>
                  <a:alpha val="21000"/>
                </a:schemeClr>
              </a:gs>
              <a:gs pos="50000">
                <a:srgbClr val="0070C0">
                  <a:alpha val="5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dirty="0">
              <a:solidFill>
                <a:prstClr val="white"/>
              </a:solidFill>
            </a:endParaRPr>
          </a:p>
        </p:txBody>
      </p:sp>
      <p:pic>
        <p:nvPicPr>
          <p:cNvPr id="14" name="Picture 13" descr="footer_02.png"/>
          <p:cNvPicPr>
            <a:picLocks noChangeAspect="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0" y="6164265"/>
            <a:ext cx="91440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9"/>
          <p:cNvSpPr txBox="1">
            <a:spLocks noChangeArrowheads="1"/>
          </p:cNvSpPr>
          <p:nvPr/>
        </p:nvSpPr>
        <p:spPr bwMode="auto">
          <a:xfrm>
            <a:off x="3937000" y="3121028"/>
            <a:ext cx="4333779" cy="2130425"/>
          </a:xfrm>
          <a:prstGeom prst="rect">
            <a:avLst/>
          </a:prstGeom>
          <a:noFill/>
          <a:ln w="9525">
            <a:noFill/>
            <a:miter lim="800000"/>
            <a:headEnd/>
            <a:tailEnd/>
          </a:ln>
        </p:spPr>
        <p:txBody>
          <a:bodyPr/>
          <a:lstStyle/>
          <a:p>
            <a:pPr algn="ctr" fontAlgn="base">
              <a:spcBef>
                <a:spcPct val="0"/>
              </a:spcBef>
              <a:buFont typeface="Arial" charset="0"/>
              <a:buNone/>
              <a:defRPr/>
            </a:pPr>
            <a:endParaRPr lang="en-US" sz="1650" dirty="0">
              <a:solidFill>
                <a:prstClr val="white"/>
              </a:solidFill>
              <a:latin typeface="Trebuchet MS" pitchFamily="34" charset="0"/>
            </a:endParaRPr>
          </a:p>
        </p:txBody>
      </p:sp>
    </p:spTree>
    <p:extLst>
      <p:ext uri="{BB962C8B-B14F-4D97-AF65-F5344CB8AC3E}">
        <p14:creationId xmlns:p14="http://schemas.microsoft.com/office/powerpoint/2010/main" val="1442370614"/>
      </p:ext>
    </p:extLst>
  </p:cSld>
  <p:clrMap bg1="lt1" tx1="dk1" bg2="lt2" tx2="dk2" accent1="accent1" accent2="accent2" accent3="accent3" accent4="accent4" accent5="accent5" accent6="accent6" hlink="hlink" folHlink="folHlink"/>
  <p:sldLayoutIdLst>
    <p:sldLayoutId id="2147483751" r:id="rId1"/>
  </p:sldLayoutIdLst>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0-#ppt_h/2"/>
                                          </p:val>
                                        </p:tav>
                                        <p:tav tm="100000">
                                          <p:val>
                                            <p:strVal val="#ppt_y"/>
                                          </p:val>
                                        </p:tav>
                                      </p:tavLst>
                                    </p:anim>
                                  </p:childTnLst>
                                </p:cTn>
                              </p:par>
                              <p:par>
                                <p:cTn id="14" presetID="22" presetClass="entr" presetSubtype="8" fill="hold" grpId="0" nodeType="withEffect">
                                  <p:stCondLst>
                                    <p:cond delay="50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slide_bg.tif">
            <a:extLst>
              <a:ext uri="{FF2B5EF4-FFF2-40B4-BE49-F238E27FC236}">
                <a16:creationId xmlns:a16="http://schemas.microsoft.com/office/drawing/2014/main" id="{4B941E29-E465-89E2-33FD-ABBE36E5C87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a:extLst>
              <a:ext uri="{FF2B5EF4-FFF2-40B4-BE49-F238E27FC236}">
                <a16:creationId xmlns:a16="http://schemas.microsoft.com/office/drawing/2014/main" id="{BF534CB3-7C6B-A26D-2AB1-BDB3C3BDA74E}"/>
              </a:ext>
            </a:extLst>
          </p:cNvPr>
          <p:cNvSpPr>
            <a:spLocks noGrp="1"/>
          </p:cNvSpPr>
          <p:nvPr>
            <p:ph type="title"/>
          </p:nvPr>
        </p:nvSpPr>
        <p:spPr bwMode="auto">
          <a:xfrm>
            <a:off x="388938" y="201613"/>
            <a:ext cx="82296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1" name="Content Placeholder 2">
            <a:extLst>
              <a:ext uri="{FF2B5EF4-FFF2-40B4-BE49-F238E27FC236}">
                <a16:creationId xmlns:a16="http://schemas.microsoft.com/office/drawing/2014/main" id="{412CA7D6-A3C3-C0F8-2E42-F0E030344F05}"/>
              </a:ext>
            </a:extLst>
          </p:cNvPr>
          <p:cNvSpPr txBox="1">
            <a:spLocks/>
          </p:cNvSpPr>
          <p:nvPr userDrawn="1"/>
        </p:nvSpPr>
        <p:spPr>
          <a:xfrm>
            <a:off x="485775" y="1055688"/>
            <a:ext cx="8658225" cy="2584450"/>
          </a:xfrm>
          <a:prstGeom prst="rect">
            <a:avLst/>
          </a:prstGeom>
          <a:noFill/>
        </p:spPr>
        <p:txBody>
          <a:bodyPr/>
          <a:lstStyle>
            <a:lvl1pPr>
              <a:buNone/>
              <a:defRPr sz="3600" baseline="0">
                <a:solidFill>
                  <a:schemeClr val="tx2">
                    <a:lumMod val="75000"/>
                  </a:schemeClr>
                </a:solidFill>
                <a:latin typeface="Trebuchet MS" pitchFamily="34" charset="0"/>
              </a:defRPr>
            </a:lvl1pPr>
            <a:lvl2pPr>
              <a:defRPr baseline="0">
                <a:solidFill>
                  <a:schemeClr val="tx2">
                    <a:lumMod val="75000"/>
                  </a:schemeClr>
                </a:solidFill>
                <a:latin typeface="Trebuchet MS" pitchFamily="34" charset="0"/>
              </a:defRPr>
            </a:lvl2pPr>
            <a:lvl3pPr>
              <a:defRPr baseline="0">
                <a:solidFill>
                  <a:schemeClr val="tx2">
                    <a:lumMod val="75000"/>
                  </a:schemeClr>
                </a:solidFill>
                <a:latin typeface="Trebuchet MS" pitchFamily="34" charset="0"/>
              </a:defRPr>
            </a:lvl3pPr>
            <a:lvl4pPr>
              <a:defRPr baseline="0">
                <a:solidFill>
                  <a:schemeClr val="tx2">
                    <a:lumMod val="75000"/>
                  </a:schemeClr>
                </a:solidFill>
                <a:latin typeface="Trebuchet MS" pitchFamily="34" charset="0"/>
              </a:defRPr>
            </a:lvl4pPr>
            <a:lvl5pPr>
              <a:defRPr baseline="0">
                <a:solidFill>
                  <a:schemeClr val="tx2">
                    <a:lumMod val="75000"/>
                  </a:schemeClr>
                </a:solidFill>
                <a:latin typeface="Trebuchet MS" pitchFamily="34" charset="0"/>
              </a:defRPr>
            </a:lvl5pPr>
          </a:lstStyle>
          <a:p>
            <a:pPr marL="342900" marR="0" lvl="0" indent="-34290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2000" b="0" i="0" u="none" strike="noStrike" kern="1200" cap="none" spc="0" normalizeH="0" baseline="0" noProof="0" dirty="0">
              <a:ln>
                <a:noFill/>
              </a:ln>
              <a:solidFill>
                <a:srgbClr val="1F497D">
                  <a:lumMod val="75000"/>
                </a:srgbClr>
              </a:solidFill>
              <a:effectLst/>
              <a:uLnTx/>
              <a:uFillTx/>
              <a:latin typeface="Trebuchet MS" pitchFamily="34" charset="0"/>
              <a:ea typeface="+mn-ea"/>
              <a:cs typeface="+mn-cs"/>
            </a:endParaRPr>
          </a:p>
        </p:txBody>
      </p:sp>
    </p:spTree>
    <p:extLst>
      <p:ext uri="{BB962C8B-B14F-4D97-AF65-F5344CB8AC3E}">
        <p14:creationId xmlns:p14="http://schemas.microsoft.com/office/powerpoint/2010/main" val="211395683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left)">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p:bldLst>
  </p:timing>
  <p:txStyles>
    <p:titleStyle>
      <a:lvl1pPr algn="l" rtl="0" eaLnBrk="0" fontAlgn="base" hangingPunct="0">
        <a:spcBef>
          <a:spcPct val="0"/>
        </a:spcBef>
        <a:spcAft>
          <a:spcPct val="0"/>
        </a:spcAft>
        <a:defRPr sz="3800" kern="1200">
          <a:solidFill>
            <a:schemeClr val="bg1"/>
          </a:solidFill>
          <a:latin typeface="Trebuchet MS" pitchFamily="34" charset="0"/>
          <a:ea typeface="+mj-ea"/>
          <a:cs typeface="+mj-cs"/>
        </a:defRPr>
      </a:lvl1pPr>
      <a:lvl2pPr algn="l" rtl="0" eaLnBrk="0" fontAlgn="base" hangingPunct="0">
        <a:spcBef>
          <a:spcPct val="0"/>
        </a:spcBef>
        <a:spcAft>
          <a:spcPct val="0"/>
        </a:spcAft>
        <a:defRPr sz="3800">
          <a:solidFill>
            <a:schemeClr val="bg1"/>
          </a:solidFill>
          <a:latin typeface="Trebuchet MS" pitchFamily="34" charset="0"/>
        </a:defRPr>
      </a:lvl2pPr>
      <a:lvl3pPr algn="l" rtl="0" eaLnBrk="0" fontAlgn="base" hangingPunct="0">
        <a:spcBef>
          <a:spcPct val="0"/>
        </a:spcBef>
        <a:spcAft>
          <a:spcPct val="0"/>
        </a:spcAft>
        <a:defRPr sz="3800">
          <a:solidFill>
            <a:schemeClr val="bg1"/>
          </a:solidFill>
          <a:latin typeface="Trebuchet MS" pitchFamily="34" charset="0"/>
        </a:defRPr>
      </a:lvl3pPr>
      <a:lvl4pPr algn="l" rtl="0" eaLnBrk="0" fontAlgn="base" hangingPunct="0">
        <a:spcBef>
          <a:spcPct val="0"/>
        </a:spcBef>
        <a:spcAft>
          <a:spcPct val="0"/>
        </a:spcAft>
        <a:defRPr sz="3800">
          <a:solidFill>
            <a:schemeClr val="bg1"/>
          </a:solidFill>
          <a:latin typeface="Trebuchet MS" pitchFamily="34" charset="0"/>
        </a:defRPr>
      </a:lvl4pPr>
      <a:lvl5pPr algn="l" rtl="0" eaLnBrk="0" fontAlgn="base" hangingPunct="0">
        <a:spcBef>
          <a:spcPct val="0"/>
        </a:spcBef>
        <a:spcAft>
          <a:spcPct val="0"/>
        </a:spcAft>
        <a:defRPr sz="3800">
          <a:solidFill>
            <a:schemeClr val="bg1"/>
          </a:solidFill>
          <a:latin typeface="Trebuchet MS" pitchFamily="34" charset="0"/>
        </a:defRPr>
      </a:lvl5pPr>
      <a:lvl6pPr marL="457200" algn="l" rtl="0" fontAlgn="base">
        <a:spcBef>
          <a:spcPct val="0"/>
        </a:spcBef>
        <a:spcAft>
          <a:spcPct val="0"/>
        </a:spcAft>
        <a:defRPr sz="3800">
          <a:solidFill>
            <a:schemeClr val="bg1"/>
          </a:solidFill>
          <a:latin typeface="Trebuchet MS" pitchFamily="34" charset="0"/>
        </a:defRPr>
      </a:lvl6pPr>
      <a:lvl7pPr marL="914400" algn="l" rtl="0" fontAlgn="base">
        <a:spcBef>
          <a:spcPct val="0"/>
        </a:spcBef>
        <a:spcAft>
          <a:spcPct val="0"/>
        </a:spcAft>
        <a:defRPr sz="3800">
          <a:solidFill>
            <a:schemeClr val="bg1"/>
          </a:solidFill>
          <a:latin typeface="Trebuchet MS" pitchFamily="34" charset="0"/>
        </a:defRPr>
      </a:lvl7pPr>
      <a:lvl8pPr marL="1371600" algn="l" rtl="0" fontAlgn="base">
        <a:spcBef>
          <a:spcPct val="0"/>
        </a:spcBef>
        <a:spcAft>
          <a:spcPct val="0"/>
        </a:spcAft>
        <a:defRPr sz="3800">
          <a:solidFill>
            <a:schemeClr val="bg1"/>
          </a:solidFill>
          <a:latin typeface="Trebuchet MS" pitchFamily="34" charset="0"/>
        </a:defRPr>
      </a:lvl8pPr>
      <a:lvl9pPr marL="1828800" algn="l" rtl="0" fontAlgn="base">
        <a:spcBef>
          <a:spcPct val="0"/>
        </a:spcBef>
        <a:spcAft>
          <a:spcPct val="0"/>
        </a:spcAft>
        <a:defRPr sz="3800">
          <a:solidFill>
            <a:schemeClr val="bg1"/>
          </a:solidFill>
          <a:latin typeface="Trebuchet MS"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F5BCE2-B73A-6D91-8DE3-CFD053237DF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7274" b="7274"/>
          <a:stretch/>
        </p:blipFill>
        <p:spPr>
          <a:xfrm>
            <a:off x="759" y="0"/>
            <a:ext cx="9143241" cy="6858000"/>
          </a:xfrm>
          <a:prstGeom prst="rect">
            <a:avLst/>
          </a:prstGeom>
        </p:spPr>
      </p:pic>
      <p:pic>
        <p:nvPicPr>
          <p:cNvPr id="13" name="Picture 12" descr="title_bg_01.png"/>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0" y="0"/>
            <a:ext cx="9144000"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0" y="2860675"/>
            <a:ext cx="9144000" cy="2171700"/>
          </a:xfrm>
          <a:prstGeom prst="rect">
            <a:avLst/>
          </a:prstGeom>
          <a:gradFill>
            <a:gsLst>
              <a:gs pos="0">
                <a:schemeClr val="tx2">
                  <a:lumMod val="60000"/>
                  <a:lumOff val="40000"/>
                  <a:alpha val="21000"/>
                </a:schemeClr>
              </a:gs>
              <a:gs pos="50000">
                <a:srgbClr val="0070C0">
                  <a:alpha val="5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dirty="0">
              <a:solidFill>
                <a:prstClr val="white"/>
              </a:solidFill>
            </a:endParaRPr>
          </a:p>
        </p:txBody>
      </p:sp>
      <p:pic>
        <p:nvPicPr>
          <p:cNvPr id="14" name="Picture 13" descr="footer_02.png"/>
          <p:cNvPicPr>
            <a:picLocks noChangeAspect="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0" y="6164265"/>
            <a:ext cx="91440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DDCDB29-8D7C-8C06-48E6-E943D4B3D225}"/>
              </a:ext>
            </a:extLst>
          </p:cNvPr>
          <p:cNvSpPr txBox="1"/>
          <p:nvPr userDrawn="1"/>
        </p:nvSpPr>
        <p:spPr>
          <a:xfrm>
            <a:off x="2495550" y="3654137"/>
            <a:ext cx="4152899" cy="769441"/>
          </a:xfrm>
          <a:prstGeom prst="rect">
            <a:avLst/>
          </a:prstGeom>
          <a:noFill/>
        </p:spPr>
        <p:txBody>
          <a:bodyPr wrap="square" rtlCol="0">
            <a:spAutoFit/>
          </a:bodyPr>
          <a:lstStyle/>
          <a:p>
            <a:pPr algn="ctr"/>
            <a:r>
              <a:rPr kumimoji="0" lang="en-US" sz="4400" b="1" i="0" u="none" strike="noStrike" kern="1200" cap="none" spc="0" normalizeH="0" baseline="0" noProof="0" dirty="0">
                <a:ln>
                  <a:noFill/>
                </a:ln>
                <a:solidFill>
                  <a:schemeClr val="bg1"/>
                </a:solidFill>
                <a:effectLst/>
                <a:uLnTx/>
                <a:uFillTx/>
                <a:latin typeface="Trebuchet MS" panose="020B0603020202020204" pitchFamily="34" charset="0"/>
                <a:ea typeface="+mj-ea"/>
                <a:cs typeface="+mj-cs"/>
              </a:rPr>
              <a:t>Any Questions?</a:t>
            </a:r>
            <a:endParaRPr lang="en-GB" sz="44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3617008570"/>
      </p:ext>
    </p:extLst>
  </p:cSld>
  <p:clrMap bg1="lt1" tx1="dk1" bg2="lt2" tx2="dk2" accent1="accent1" accent2="accent2" accent3="accent3" accent4="accent4" accent5="accent5" accent6="accent6" hlink="hlink" folHlink="folHlink"/>
  <p:sldLayoutIdLst>
    <p:sldLayoutId id="2147483740" r:id="rId1"/>
  </p:sldLayoutIdLst>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2" presetClass="entr" presetSubtype="8" fill="hold" grpId="0"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p:bldLst>
  </p:timing>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7.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3.emf"/><Relationship Id="rId5" Type="http://schemas.openxmlformats.org/officeDocument/2006/relationships/image" Target="../media/image32.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10.xml"/><Relationship Id="rId7" Type="http://schemas.openxmlformats.org/officeDocument/2006/relationships/image" Target="../media/image36.jpe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notesSlide" Target="../notesSlides/notesSlide11.xml"/><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7.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7.png"/><Relationship Id="rId5" Type="http://schemas.openxmlformats.org/officeDocument/2006/relationships/image" Target="../media/image40.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7.png"/><Relationship Id="rId5" Type="http://schemas.openxmlformats.org/officeDocument/2006/relationships/image" Target="../media/image41.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7.png"/><Relationship Id="rId5" Type="http://schemas.openxmlformats.org/officeDocument/2006/relationships/image" Target="../media/image42.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7.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7.png"/><Relationship Id="rId5" Type="http://schemas.openxmlformats.org/officeDocument/2006/relationships/image" Target="../media/image43.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7.png"/><Relationship Id="rId5" Type="http://schemas.openxmlformats.org/officeDocument/2006/relationships/image" Target="../media/image44.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customXml" Target="../ink/ink1.xml"/><Relationship Id="rId18" Type="http://schemas.openxmlformats.org/officeDocument/2006/relationships/image" Target="../media/image52.png"/><Relationship Id="rId26" Type="http://schemas.openxmlformats.org/officeDocument/2006/relationships/image" Target="../media/image56.png"/><Relationship Id="rId3" Type="http://schemas.openxmlformats.org/officeDocument/2006/relationships/slideLayout" Target="../slideLayouts/slideLayout4.xml"/><Relationship Id="rId21" Type="http://schemas.openxmlformats.org/officeDocument/2006/relationships/customXml" Target="../ink/ink4.xml"/><Relationship Id="rId7" Type="http://schemas.openxmlformats.org/officeDocument/2006/relationships/image" Target="../media/image47.jpeg"/><Relationship Id="rId12" Type="http://schemas.openxmlformats.org/officeDocument/2006/relationships/image" Target="../media/image7.png"/><Relationship Id="rId17" Type="http://schemas.openxmlformats.org/officeDocument/2006/relationships/customXml" Target="../ink/ink2.xml"/><Relationship Id="rId25" Type="http://schemas.openxmlformats.org/officeDocument/2006/relationships/customXml" Target="../ink/ink6.xml"/><Relationship Id="rId2" Type="http://schemas.openxmlformats.org/officeDocument/2006/relationships/audio" Target="../media/media19.m4a"/><Relationship Id="rId16" Type="http://schemas.openxmlformats.org/officeDocument/2006/relationships/image" Target="../media/image51.png"/><Relationship Id="rId20" Type="http://schemas.openxmlformats.org/officeDocument/2006/relationships/image" Target="../media/image53.png"/><Relationship Id="rId29" Type="http://schemas.openxmlformats.org/officeDocument/2006/relationships/customXml" Target="../ink/ink8.xml"/><Relationship Id="rId1" Type="http://schemas.microsoft.com/office/2007/relationships/media" Target="../media/media19.m4a"/><Relationship Id="rId6" Type="http://schemas.openxmlformats.org/officeDocument/2006/relationships/image" Target="../media/image46.jpeg"/><Relationship Id="rId11" Type="http://schemas.openxmlformats.org/officeDocument/2006/relationships/image" Target="../media/image51.jpeg"/><Relationship Id="rId24" Type="http://schemas.openxmlformats.org/officeDocument/2006/relationships/image" Target="../media/image55.png"/><Relationship Id="rId32" Type="http://schemas.openxmlformats.org/officeDocument/2006/relationships/image" Target="../media/image59.png"/><Relationship Id="rId5" Type="http://schemas.openxmlformats.org/officeDocument/2006/relationships/image" Target="../media/image45.jpeg"/><Relationship Id="rId23" Type="http://schemas.openxmlformats.org/officeDocument/2006/relationships/customXml" Target="../ink/ink5.xml"/><Relationship Id="rId28" Type="http://schemas.openxmlformats.org/officeDocument/2006/relationships/image" Target="../media/image57.png"/><Relationship Id="rId10" Type="http://schemas.openxmlformats.org/officeDocument/2006/relationships/image" Target="../media/image50.jpeg"/><Relationship Id="rId19" Type="http://schemas.openxmlformats.org/officeDocument/2006/relationships/customXml" Target="../ink/ink3.xml"/><Relationship Id="rId31" Type="http://schemas.openxmlformats.org/officeDocument/2006/relationships/customXml" Target="../ink/ink9.xml"/><Relationship Id="rId4" Type="http://schemas.openxmlformats.org/officeDocument/2006/relationships/notesSlide" Target="../notesSlides/notesSlide19.xml"/><Relationship Id="rId9" Type="http://schemas.openxmlformats.org/officeDocument/2006/relationships/image" Target="../media/image49.jpeg"/><Relationship Id="rId22" Type="http://schemas.openxmlformats.org/officeDocument/2006/relationships/image" Target="../media/image54.png"/><Relationship Id="rId27" Type="http://schemas.openxmlformats.org/officeDocument/2006/relationships/customXml" Target="../ink/ink7.xml"/><Relationship Id="rId30" Type="http://schemas.openxmlformats.org/officeDocument/2006/relationships/image" Target="../media/image58.png"/></Relationships>
</file>

<file path=ppt/slides/_rels/slide2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slideLayout" Target="../slideLayouts/slideLayout10.xml"/><Relationship Id="rId7" Type="http://schemas.openxmlformats.org/officeDocument/2006/relationships/image" Target="../media/image54.jpe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7.png"/><Relationship Id="rId4" Type="http://schemas.openxmlformats.org/officeDocument/2006/relationships/notesSlide" Target="../notesSlides/notesSlide20.xml"/><Relationship Id="rId9" Type="http://schemas.openxmlformats.org/officeDocument/2006/relationships/image" Target="../media/image56.jpeg"/></Relationships>
</file>

<file path=ppt/slides/_rels/slide2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slideLayout" Target="../slideLayouts/slideLayout4.xml"/><Relationship Id="rId7" Type="http://schemas.openxmlformats.org/officeDocument/2006/relationships/image" Target="../media/image59.jpe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58.jpeg"/><Relationship Id="rId11" Type="http://schemas.openxmlformats.org/officeDocument/2006/relationships/image" Target="../media/image7.pn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notesSlide" Target="../notesSlides/notesSlide21.xml"/><Relationship Id="rId9" Type="http://schemas.openxmlformats.org/officeDocument/2006/relationships/image" Target="../media/image61.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7.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7.png"/><Relationship Id="rId5" Type="http://schemas.openxmlformats.org/officeDocument/2006/relationships/image" Target="../media/image63.jpe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8" Type="http://schemas.openxmlformats.org/officeDocument/2006/relationships/image" Target="../media/image67.jpeg"/><Relationship Id="rId13" Type="http://schemas.openxmlformats.org/officeDocument/2006/relationships/customXml" Target="../ink/ink10.xml"/><Relationship Id="rId18" Type="http://schemas.openxmlformats.org/officeDocument/2006/relationships/image" Target="../media/image80.png"/><Relationship Id="rId26" Type="http://schemas.openxmlformats.org/officeDocument/2006/relationships/image" Target="../media/image84.png"/><Relationship Id="rId3" Type="http://schemas.openxmlformats.org/officeDocument/2006/relationships/slideLayout" Target="../slideLayouts/slideLayout4.xml"/><Relationship Id="rId21" Type="http://schemas.openxmlformats.org/officeDocument/2006/relationships/customXml" Target="../ink/ink14.xml"/><Relationship Id="rId7" Type="http://schemas.openxmlformats.org/officeDocument/2006/relationships/image" Target="../media/image66.jpeg"/><Relationship Id="rId12" Type="http://schemas.openxmlformats.org/officeDocument/2006/relationships/image" Target="../media/image7.png"/><Relationship Id="rId17" Type="http://schemas.openxmlformats.org/officeDocument/2006/relationships/customXml" Target="../ink/ink12.xml"/><Relationship Id="rId25" Type="http://schemas.openxmlformats.org/officeDocument/2006/relationships/customXml" Target="../ink/ink16.xml"/><Relationship Id="rId2" Type="http://schemas.openxmlformats.org/officeDocument/2006/relationships/audio" Target="../media/media24.m4a"/><Relationship Id="rId16" Type="http://schemas.openxmlformats.org/officeDocument/2006/relationships/image" Target="../media/image79.png"/><Relationship Id="rId20" Type="http://schemas.openxmlformats.org/officeDocument/2006/relationships/image" Target="../media/image81.png"/><Relationship Id="rId1" Type="http://schemas.microsoft.com/office/2007/relationships/media" Target="../media/media24.m4a"/><Relationship Id="rId6" Type="http://schemas.openxmlformats.org/officeDocument/2006/relationships/image" Target="../media/image65.jpeg"/><Relationship Id="rId11" Type="http://schemas.openxmlformats.org/officeDocument/2006/relationships/image" Target="../media/image70.jpeg"/><Relationship Id="rId24" Type="http://schemas.openxmlformats.org/officeDocument/2006/relationships/image" Target="../media/image83.png"/><Relationship Id="rId5" Type="http://schemas.openxmlformats.org/officeDocument/2006/relationships/image" Target="../media/image64.jpeg"/><Relationship Id="rId15" Type="http://schemas.openxmlformats.org/officeDocument/2006/relationships/customXml" Target="../ink/ink11.xml"/><Relationship Id="rId23" Type="http://schemas.openxmlformats.org/officeDocument/2006/relationships/customXml" Target="../ink/ink15.xml"/><Relationship Id="rId10" Type="http://schemas.openxmlformats.org/officeDocument/2006/relationships/image" Target="../media/image69.jpeg"/><Relationship Id="rId19" Type="http://schemas.openxmlformats.org/officeDocument/2006/relationships/customXml" Target="../ink/ink13.xml"/><Relationship Id="rId4" Type="http://schemas.openxmlformats.org/officeDocument/2006/relationships/notesSlide" Target="../notesSlides/notesSlide24.xml"/><Relationship Id="rId9" Type="http://schemas.openxmlformats.org/officeDocument/2006/relationships/image" Target="../media/image68.jpeg"/><Relationship Id="rId14" Type="http://schemas.openxmlformats.org/officeDocument/2006/relationships/image" Target="../media/image78.png"/><Relationship Id="rId22" Type="http://schemas.openxmlformats.org/officeDocument/2006/relationships/image" Target="../media/image82.png"/></Relationships>
</file>

<file path=ppt/slides/_rels/slide26.xml.rels><?xml version="1.0" encoding="UTF-8" standalone="yes"?>
<Relationships xmlns="http://schemas.openxmlformats.org/package/2006/relationships"><Relationship Id="rId8" Type="http://schemas.openxmlformats.org/officeDocument/2006/relationships/image" Target="../media/image74.jpeg"/><Relationship Id="rId13" Type="http://schemas.openxmlformats.org/officeDocument/2006/relationships/image" Target="../media/image89.png"/><Relationship Id="rId3" Type="http://schemas.openxmlformats.org/officeDocument/2006/relationships/slideLayout" Target="../slideLayouts/slideLayout10.xml"/><Relationship Id="rId7" Type="http://schemas.openxmlformats.org/officeDocument/2006/relationships/image" Target="../media/image73.jpeg"/><Relationship Id="rId12" Type="http://schemas.openxmlformats.org/officeDocument/2006/relationships/customXml" Target="../ink/ink18.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72.jpeg"/><Relationship Id="rId11" Type="http://schemas.openxmlformats.org/officeDocument/2006/relationships/image" Target="../media/image88.png"/><Relationship Id="rId5" Type="http://schemas.openxmlformats.org/officeDocument/2006/relationships/image" Target="../media/image71.jpeg"/><Relationship Id="rId10" Type="http://schemas.openxmlformats.org/officeDocument/2006/relationships/customXml" Target="../ink/ink17.xml"/><Relationship Id="rId4" Type="http://schemas.openxmlformats.org/officeDocument/2006/relationships/notesSlide" Target="../notesSlides/notesSlide25.xml"/><Relationship Id="rId9"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78.jpeg"/><Relationship Id="rId13" Type="http://schemas.openxmlformats.org/officeDocument/2006/relationships/image" Target="../media/image94.png"/><Relationship Id="rId18" Type="http://schemas.openxmlformats.org/officeDocument/2006/relationships/customXml" Target="../ink/ink23.xml"/><Relationship Id="rId3" Type="http://schemas.openxmlformats.org/officeDocument/2006/relationships/slideLayout" Target="../slideLayouts/slideLayout10.xml"/><Relationship Id="rId21" Type="http://schemas.openxmlformats.org/officeDocument/2006/relationships/image" Target="../media/image98.png"/><Relationship Id="rId7" Type="http://schemas.openxmlformats.org/officeDocument/2006/relationships/image" Target="../media/image77.jpeg"/><Relationship Id="rId12" Type="http://schemas.openxmlformats.org/officeDocument/2006/relationships/customXml" Target="../ink/ink20.xml"/><Relationship Id="rId17" Type="http://schemas.openxmlformats.org/officeDocument/2006/relationships/image" Target="../media/image96.png"/><Relationship Id="rId2" Type="http://schemas.openxmlformats.org/officeDocument/2006/relationships/audio" Target="../media/media26.m4a"/><Relationship Id="rId16" Type="http://schemas.openxmlformats.org/officeDocument/2006/relationships/customXml" Target="../ink/ink22.xml"/><Relationship Id="rId20" Type="http://schemas.openxmlformats.org/officeDocument/2006/relationships/customXml" Target="../ink/ink24.xml"/><Relationship Id="rId1" Type="http://schemas.microsoft.com/office/2007/relationships/media" Target="../media/media26.m4a"/><Relationship Id="rId6" Type="http://schemas.openxmlformats.org/officeDocument/2006/relationships/image" Target="../media/image76.jpeg"/><Relationship Id="rId11" Type="http://schemas.openxmlformats.org/officeDocument/2006/relationships/image" Target="../media/image93.png"/><Relationship Id="rId5" Type="http://schemas.openxmlformats.org/officeDocument/2006/relationships/image" Target="../media/image75.jpeg"/><Relationship Id="rId15" Type="http://schemas.openxmlformats.org/officeDocument/2006/relationships/image" Target="../media/image95.png"/><Relationship Id="rId10" Type="http://schemas.openxmlformats.org/officeDocument/2006/relationships/customXml" Target="../ink/ink19.xml"/><Relationship Id="rId19" Type="http://schemas.openxmlformats.org/officeDocument/2006/relationships/image" Target="../media/image97.png"/><Relationship Id="rId4" Type="http://schemas.openxmlformats.org/officeDocument/2006/relationships/notesSlide" Target="../notesSlides/notesSlide26.xml"/><Relationship Id="rId9" Type="http://schemas.openxmlformats.org/officeDocument/2006/relationships/image" Target="../media/image7.png"/><Relationship Id="rId14" Type="http://schemas.openxmlformats.org/officeDocument/2006/relationships/customXml" Target="../ink/ink21.xml"/></Relationships>
</file>

<file path=ppt/slides/_rels/slide28.xml.rels><?xml version="1.0" encoding="UTF-8" standalone="yes"?>
<Relationships xmlns="http://schemas.openxmlformats.org/package/2006/relationships"><Relationship Id="rId8" Type="http://schemas.openxmlformats.org/officeDocument/2006/relationships/image" Target="../media/image82.jpeg"/><Relationship Id="rId13" Type="http://schemas.openxmlformats.org/officeDocument/2006/relationships/image" Target="../media/image104.png"/><Relationship Id="rId3" Type="http://schemas.openxmlformats.org/officeDocument/2006/relationships/slideLayout" Target="../slideLayouts/slideLayout4.xml"/><Relationship Id="rId7" Type="http://schemas.openxmlformats.org/officeDocument/2006/relationships/image" Target="../media/image81.jpeg"/><Relationship Id="rId12" Type="http://schemas.openxmlformats.org/officeDocument/2006/relationships/customXml" Target="../ink/ink26.xml"/><Relationship Id="rId17" Type="http://schemas.openxmlformats.org/officeDocument/2006/relationships/image" Target="../media/image106.png"/><Relationship Id="rId2" Type="http://schemas.openxmlformats.org/officeDocument/2006/relationships/audio" Target="../media/media27.m4a"/><Relationship Id="rId16" Type="http://schemas.openxmlformats.org/officeDocument/2006/relationships/customXml" Target="../ink/ink28.xml"/><Relationship Id="rId1" Type="http://schemas.microsoft.com/office/2007/relationships/media" Target="../media/media27.m4a"/><Relationship Id="rId6" Type="http://schemas.openxmlformats.org/officeDocument/2006/relationships/image" Target="../media/image80.jpeg"/><Relationship Id="rId11" Type="http://schemas.openxmlformats.org/officeDocument/2006/relationships/image" Target="../media/image103.png"/><Relationship Id="rId5" Type="http://schemas.openxmlformats.org/officeDocument/2006/relationships/image" Target="../media/image79.jpeg"/><Relationship Id="rId15" Type="http://schemas.openxmlformats.org/officeDocument/2006/relationships/image" Target="../media/image105.png"/><Relationship Id="rId10" Type="http://schemas.openxmlformats.org/officeDocument/2006/relationships/customXml" Target="../ink/ink25.xml"/><Relationship Id="rId4" Type="http://schemas.openxmlformats.org/officeDocument/2006/relationships/notesSlide" Target="../notesSlides/notesSlide27.xml"/><Relationship Id="rId9" Type="http://schemas.openxmlformats.org/officeDocument/2006/relationships/image" Target="../media/image7.png"/><Relationship Id="rId14" Type="http://schemas.openxmlformats.org/officeDocument/2006/relationships/customXml" Target="../ink/ink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7.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audio" Target="../media/media3.m4a"/><Relationship Id="rId7" Type="http://schemas.openxmlformats.org/officeDocument/2006/relationships/image" Target="../media/image9.jpeg"/><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image" Target="../media/image8.jpeg"/><Relationship Id="rId5" Type="http://schemas.openxmlformats.org/officeDocument/2006/relationships/notesSlide" Target="../notesSlides/notesSlide3.xml"/><Relationship Id="rId10" Type="http://schemas.openxmlformats.org/officeDocument/2006/relationships/image" Target="../media/image7.png"/><Relationship Id="rId4" Type="http://schemas.openxmlformats.org/officeDocument/2006/relationships/slideLayout" Target="../slideLayouts/slideLayout8.xml"/><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7.png"/><Relationship Id="rId5" Type="http://schemas.openxmlformats.org/officeDocument/2006/relationships/image" Target="../media/image83.jpe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7.png"/><Relationship Id="rId5" Type="http://schemas.openxmlformats.org/officeDocument/2006/relationships/image" Target="../media/image84.jpe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slideLayout" Target="../slideLayouts/slideLayout4.xml"/><Relationship Id="rId7" Type="http://schemas.openxmlformats.org/officeDocument/2006/relationships/image" Target="../media/image87.emf"/><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86.jpeg"/><Relationship Id="rId11" Type="http://schemas.openxmlformats.org/officeDocument/2006/relationships/image" Target="../media/image7.png"/><Relationship Id="rId5" Type="http://schemas.openxmlformats.org/officeDocument/2006/relationships/image" Target="../media/image85.jpeg"/><Relationship Id="rId10" Type="http://schemas.openxmlformats.org/officeDocument/2006/relationships/image" Target="../media/image90.jpeg"/><Relationship Id="rId4" Type="http://schemas.openxmlformats.org/officeDocument/2006/relationships/notesSlide" Target="../notesSlides/notesSlide31.xml"/><Relationship Id="rId9" Type="http://schemas.openxmlformats.org/officeDocument/2006/relationships/image" Target="../media/image89.jpeg"/></Relationships>
</file>

<file path=ppt/slides/_rels/slide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0.xml"/><Relationship Id="rId7" Type="http://schemas.openxmlformats.org/officeDocument/2006/relationships/image" Target="../media/image99.png"/><Relationship Id="rId12" Type="http://schemas.openxmlformats.org/officeDocument/2006/relationships/image" Target="../media/image119.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92.png"/><Relationship Id="rId11" Type="http://schemas.openxmlformats.org/officeDocument/2006/relationships/customXml" Target="../ink/ink30.xml"/><Relationship Id="rId5" Type="http://schemas.openxmlformats.org/officeDocument/2006/relationships/image" Target="../media/image91.jpeg"/><Relationship Id="rId10" Type="http://schemas.openxmlformats.org/officeDocument/2006/relationships/image" Target="../media/image118.png"/><Relationship Id="rId4" Type="http://schemas.openxmlformats.org/officeDocument/2006/relationships/notesSlide" Target="../notesSlides/notesSlide32.xml"/><Relationship Id="rId9" Type="http://schemas.openxmlformats.org/officeDocument/2006/relationships/customXml" Target="../ink/ink29.xml"/></Relationships>
</file>

<file path=ppt/slides/_rels/slide34.xml.rels><?xml version="1.0" encoding="UTF-8" standalone="yes"?>
<Relationships xmlns="http://schemas.openxmlformats.org/package/2006/relationships"><Relationship Id="rId8" Type="http://schemas.openxmlformats.org/officeDocument/2006/relationships/image" Target="../media/image103.jpeg"/><Relationship Id="rId13" Type="http://schemas.openxmlformats.org/officeDocument/2006/relationships/image" Target="../media/image125.png"/><Relationship Id="rId3" Type="http://schemas.openxmlformats.org/officeDocument/2006/relationships/slideLayout" Target="../slideLayouts/slideLayout10.xml"/><Relationship Id="rId7" Type="http://schemas.openxmlformats.org/officeDocument/2006/relationships/image" Target="../media/image102.jpeg"/><Relationship Id="rId12" Type="http://schemas.openxmlformats.org/officeDocument/2006/relationships/customXml" Target="../ink/ink32.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101.png"/><Relationship Id="rId11" Type="http://schemas.openxmlformats.org/officeDocument/2006/relationships/image" Target="../media/image124.png"/><Relationship Id="rId5" Type="http://schemas.openxmlformats.org/officeDocument/2006/relationships/image" Target="../media/image100.jpeg"/><Relationship Id="rId10" Type="http://schemas.openxmlformats.org/officeDocument/2006/relationships/customXml" Target="../ink/ink31.xml"/><Relationship Id="rId4" Type="http://schemas.openxmlformats.org/officeDocument/2006/relationships/notesSlide" Target="../notesSlides/notesSlide33.xml"/><Relationship Id="rId9" Type="http://schemas.openxmlformats.org/officeDocument/2006/relationships/image" Target="../media/image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107.emf"/><Relationship Id="rId3" Type="http://schemas.openxmlformats.org/officeDocument/2006/relationships/slideLayout" Target="../slideLayouts/slideLayout10.xml"/><Relationship Id="rId7" Type="http://schemas.openxmlformats.org/officeDocument/2006/relationships/image" Target="../media/image106.emf"/><Relationship Id="rId12" Type="http://schemas.openxmlformats.org/officeDocument/2006/relationships/image" Target="../media/image7.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105.emf"/><Relationship Id="rId11" Type="http://schemas.openxmlformats.org/officeDocument/2006/relationships/image" Target="../media/image110.emf"/><Relationship Id="rId5" Type="http://schemas.openxmlformats.org/officeDocument/2006/relationships/image" Target="../media/image104.emf"/><Relationship Id="rId10" Type="http://schemas.openxmlformats.org/officeDocument/2006/relationships/image" Target="../media/image109.emf"/><Relationship Id="rId4" Type="http://schemas.openxmlformats.org/officeDocument/2006/relationships/notesSlide" Target="../notesSlides/notesSlide35.xml"/><Relationship Id="rId9" Type="http://schemas.openxmlformats.org/officeDocument/2006/relationships/image" Target="../media/image108.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audio" Target="../media/media4.m4a"/><Relationship Id="rId7" Type="http://schemas.openxmlformats.org/officeDocument/2006/relationships/image" Target="../media/image13.jpeg"/><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12.jpeg"/><Relationship Id="rId5" Type="http://schemas.openxmlformats.org/officeDocument/2006/relationships/notesSlide" Target="../notesSlides/notesSlide4.xml"/><Relationship Id="rId10" Type="http://schemas.openxmlformats.org/officeDocument/2006/relationships/image" Target="../media/image7.png"/><Relationship Id="rId4" Type="http://schemas.openxmlformats.org/officeDocument/2006/relationships/slideLayout" Target="../slideLayouts/slideLayout8.xml"/><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jpeg"/><Relationship Id="rId3" Type="http://schemas.openxmlformats.org/officeDocument/2006/relationships/audio" Target="../media/media5.m4a"/><Relationship Id="rId7" Type="http://schemas.openxmlformats.org/officeDocument/2006/relationships/image" Target="../media/image17.jpeg"/><Relationship Id="rId12" Type="http://schemas.openxmlformats.org/officeDocument/2006/relationships/image" Target="../media/image22.png"/><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16.png"/><Relationship Id="rId11" Type="http://schemas.openxmlformats.org/officeDocument/2006/relationships/image" Target="../media/image21.tiff"/><Relationship Id="rId5" Type="http://schemas.openxmlformats.org/officeDocument/2006/relationships/notesSlide" Target="../notesSlides/notesSlide5.xml"/><Relationship Id="rId10" Type="http://schemas.openxmlformats.org/officeDocument/2006/relationships/image" Target="../media/image20.tiff"/><Relationship Id="rId4" Type="http://schemas.openxmlformats.org/officeDocument/2006/relationships/slideLayout" Target="../slideLayouts/slideLayout4.xml"/><Relationship Id="rId9" Type="http://schemas.openxmlformats.org/officeDocument/2006/relationships/image" Target="../media/image19.tiff"/><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7.m4a"/><Relationship Id="rId7" Type="http://schemas.openxmlformats.org/officeDocument/2006/relationships/image" Target="../media/image25.jpeg"/><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24.jpg"/><Relationship Id="rId5" Type="http://schemas.openxmlformats.org/officeDocument/2006/relationships/notesSlide" Target="../notesSlides/notesSlide7.xml"/><Relationship Id="rId4"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7.png"/><Relationship Id="rId2" Type="http://schemas.microsoft.com/office/2007/relationships/media" Target="../media/media8.m4a"/><Relationship Id="rId1" Type="http://schemas.openxmlformats.org/officeDocument/2006/relationships/tags" Target="../tags/tag5.xml"/><Relationship Id="rId6" Type="http://schemas.openxmlformats.org/officeDocument/2006/relationships/image" Target="../media/image26.jpg"/><Relationship Id="rId5" Type="http://schemas.openxmlformats.org/officeDocument/2006/relationships/notesSlide" Target="../notesSlides/notesSlide8.xml"/><Relationship Id="rId4"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audio" Target="../media/media9.m4a"/><Relationship Id="rId7" Type="http://schemas.openxmlformats.org/officeDocument/2006/relationships/image" Target="../media/image28.jpg"/><Relationship Id="rId2" Type="http://schemas.microsoft.com/office/2007/relationships/media" Target="../media/media9.m4a"/><Relationship Id="rId1" Type="http://schemas.openxmlformats.org/officeDocument/2006/relationships/tags" Target="../tags/tag6.xml"/><Relationship Id="rId6" Type="http://schemas.openxmlformats.org/officeDocument/2006/relationships/image" Target="../media/image27.jpg"/><Relationship Id="rId11" Type="http://schemas.openxmlformats.org/officeDocument/2006/relationships/image" Target="../media/image7.png"/><Relationship Id="rId5" Type="http://schemas.openxmlformats.org/officeDocument/2006/relationships/notesSlide" Target="../notesSlides/notesSlide9.xml"/><Relationship Id="rId10" Type="http://schemas.openxmlformats.org/officeDocument/2006/relationships/image" Target="../media/image31.jpeg"/><Relationship Id="rId4" Type="http://schemas.openxmlformats.org/officeDocument/2006/relationships/slideLayout" Target="../slideLayouts/slideLayout10.xml"/><Relationship Id="rId9"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a:hlinkClick r:id="" action="ppaction://media"/>
            <a:extLst>
              <a:ext uri="{FF2B5EF4-FFF2-40B4-BE49-F238E27FC236}">
                <a16:creationId xmlns:a16="http://schemas.microsoft.com/office/drawing/2014/main" id="{4E77D6BE-CA22-4FAC-E8AE-A06D01B4742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89298622"/>
      </p:ext>
    </p:extLst>
  </p:cSld>
  <p:clrMapOvr>
    <a:masterClrMapping/>
  </p:clrMapOvr>
  <p:transition advTm="19237">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a:blip r:embed="rId5" cstate="print">
            <a:extLst>
              <a:ext uri="{28A0092B-C50C-407E-A947-70E740481C1C}">
                <a14:useLocalDpi xmlns:a14="http://schemas.microsoft.com/office/drawing/2010/main" val="0"/>
              </a:ext>
            </a:extLst>
          </a:blip>
          <a:srcRect t="66" b="66"/>
          <a:stretch/>
        </p:blipFill>
        <p:spPr>
          <a:xfrm>
            <a:off x="972000" y="1320798"/>
            <a:ext cx="7200000" cy="4564707"/>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Prehistoric Cropmark Locations</a:t>
            </a:r>
          </a:p>
        </p:txBody>
      </p:sp>
      <p:pic>
        <p:nvPicPr>
          <p:cNvPr id="4" name="Picture 3">
            <a:extLst>
              <a:ext uri="{FF2B5EF4-FFF2-40B4-BE49-F238E27FC236}">
                <a16:creationId xmlns:a16="http://schemas.microsoft.com/office/drawing/2014/main" id="{54EAA1AA-BE1B-E0A4-B8C4-9586A296966B}"/>
              </a:ext>
            </a:extLst>
          </p:cNvPr>
          <p:cNvPicPr>
            <a:picLocks noChangeAspect="1"/>
          </p:cNvPicPr>
          <p:nvPr/>
        </p:nvPicPr>
        <p:blipFill rotWithShape="1">
          <a:blip r:embed="rId6"/>
          <a:srcRect l="25411" t="10656" r="21057" b="19163"/>
          <a:stretch/>
        </p:blipFill>
        <p:spPr>
          <a:xfrm>
            <a:off x="3108961" y="2301240"/>
            <a:ext cx="3185160" cy="2011680"/>
          </a:xfrm>
          <a:prstGeom prst="rect">
            <a:avLst/>
          </a:prstGeom>
        </p:spPr>
      </p:pic>
      <p:pic>
        <p:nvPicPr>
          <p:cNvPr id="52" name="Audio 51">
            <a:hlinkClick r:id="" action="ppaction://media"/>
            <a:extLst>
              <a:ext uri="{FF2B5EF4-FFF2-40B4-BE49-F238E27FC236}">
                <a16:creationId xmlns:a16="http://schemas.microsoft.com/office/drawing/2014/main" id="{E85C99FA-056D-4412-B0F4-615CE40C1F15}"/>
              </a:ext>
            </a:extLst>
          </p:cNvPr>
          <p:cNvPicPr>
            <a:picLocks noChangeAspect="1"/>
          </p:cNvPicPr>
          <p:nvPr>
            <a:audioFile r:link="rId2"/>
            <p:extLst>
              <p:ext uri="{DAA4B4D4-6D71-4841-9C94-3DE7FCFB9230}">
                <p14:media xmlns:p14="http://schemas.microsoft.com/office/powerpoint/2010/main" r:embed="rId1">
                  <p14:bmkLst>
                    <p14:bmk name="Bookmark 1" time="54838.5604"/>
                    <p14:bmk name="Bookmark 2" time="71608.691"/>
                  </p14:bmkLst>
                </p14:media>
              </p:ext>
            </p:extLst>
          </p:nvPr>
        </p:nvPicPr>
        <p:blipFill>
          <a:blip r:embed="rId7"/>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328187245"/>
      </p:ext>
    </p:extLst>
  </p:cSld>
  <p:clrMapOvr>
    <a:masterClrMapping/>
  </p:clrMapOvr>
  <p:transition advTm="115644">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2"/>
                    </p:tgtEl>
                  </p:cMediaNode>
                </p:audio>
                <p:seq concurrent="1" nextAc="seek">
                  <p:cTn id="8" restart="whenNotActive" fill="hold" evtFilter="cancelBubble" nodeType="interactiveSeq">
                    <p:stCondLst>
                      <p:cond evt="onMediaBookmark" delay="0">
                        <p:tgtEl>
                          <p14:bmkTgt spid="52" bmkName="Bookmark 1"/>
                        </p:tgtEl>
                      </p:cond>
                    </p:stCondLst>
                    <p:endSync evt="end" delay="0">
                      <p:rtn val="all"/>
                    </p:endSync>
                    <p:childTnLst>
                      <p:par>
                        <p:cTn id="9" fill="hold">
                          <p:stCondLst>
                            <p:cond delay="0"/>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MediaBookmark" delay="0">
                      <p:tgtEl>
                        <p14:bmkTgt spid="52" bmkName="Bookmark 1"/>
                      </p:tgtEl>
                    </p:cond>
                  </p:nextCondLst>
                </p:seq>
                <p:seq concurrent="1" nextAc="seek">
                  <p:cTn id="15" restart="whenNotActive" fill="hold" evtFilter="cancelBubble" nodeType="interactiveSeq">
                    <p:stCondLst>
                      <p:cond evt="onMediaBookmark" delay="0">
                        <p:tgtEl>
                          <p14:bmkTgt spid="52" bmkName="Bookmark 2"/>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MediaBookmark" delay="0">
                      <p:tgtEl>
                        <p14:bmkTgt spid="52" bmkName="Bookmark 2"/>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2"/>
                    </p:tgtEl>
                  </p:cMediaNode>
                </p:audio>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67F046-D65F-584B-C8BA-9F7D2AAE04CA}"/>
              </a:ext>
            </a:extLst>
          </p:cNvPr>
          <p:cNvSpPr>
            <a:spLocks noGrp="1"/>
          </p:cNvSpPr>
          <p:nvPr>
            <p:ph type="body" sz="quarter" idx="10"/>
          </p:nvPr>
        </p:nvSpPr>
        <p:spPr>
          <a:xfrm>
            <a:off x="1163299" y="3552825"/>
            <a:ext cx="6817402" cy="773113"/>
          </a:xfrm>
        </p:spPr>
        <p:txBody>
          <a:bodyPr/>
          <a:lstStyle/>
          <a:p>
            <a:r>
              <a:rPr lang="en-GB" sz="3800" dirty="0"/>
              <a:t>Overview of Archaeological Investigation at Portgordon</a:t>
            </a:r>
          </a:p>
        </p:txBody>
      </p:sp>
    </p:spTree>
    <p:extLst>
      <p:ext uri="{BB962C8B-B14F-4D97-AF65-F5344CB8AC3E}">
        <p14:creationId xmlns:p14="http://schemas.microsoft.com/office/powerpoint/2010/main" val="2477972531"/>
      </p:ext>
    </p:extLst>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Site Location</a:t>
            </a:r>
          </a:p>
        </p:txBody>
      </p:sp>
      <p:pic>
        <p:nvPicPr>
          <p:cNvPr id="11" name="Content Placeholder 10" descr="A field of green grass&#10;&#10;Description automatically generated">
            <a:extLst>
              <a:ext uri="{FF2B5EF4-FFF2-40B4-BE49-F238E27FC236}">
                <a16:creationId xmlns:a16="http://schemas.microsoft.com/office/drawing/2014/main" id="{43743033-3C00-52D4-F1FC-B924D2AFD5DB}"/>
              </a:ext>
            </a:extLst>
          </p:cNvPr>
          <p:cNvPicPr>
            <a:picLocks noGrp="1" noChangeAspect="1"/>
          </p:cNvPicPr>
          <p:nvPr>
            <p:ph sz="quarter" idx="2"/>
          </p:nvPr>
        </p:nvPicPr>
        <p:blipFill rotWithShape="1">
          <a:blip r:embed="rId5" cstate="print">
            <a:extLst>
              <a:ext uri="{28A0092B-C50C-407E-A947-70E740481C1C}">
                <a14:useLocalDpi xmlns:a14="http://schemas.microsoft.com/office/drawing/2010/main" val="0"/>
              </a:ext>
            </a:extLst>
          </a:blip>
          <a:srcRect l="5527" r="5527"/>
          <a:stretch/>
        </p:blipFill>
        <p:spPr>
          <a:xfrm>
            <a:off x="5209238" y="1376363"/>
            <a:ext cx="2916524" cy="2185987"/>
          </a:xfrm>
        </p:spPr>
      </p:pic>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a:blip r:embed="rId6" cstate="print">
            <a:extLst>
              <a:ext uri="{28A0092B-C50C-407E-A947-70E740481C1C}">
                <a14:useLocalDpi xmlns:a14="http://schemas.microsoft.com/office/drawing/2010/main" val="0"/>
              </a:ext>
            </a:extLst>
          </a:blip>
          <a:srcRect/>
          <a:stretch/>
        </p:blipFill>
        <p:spPr>
          <a:xfrm>
            <a:off x="533400" y="1376363"/>
            <a:ext cx="4038600" cy="4524812"/>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4"/>
          </p:nvPr>
        </p:nvPicPr>
        <p:blipFill>
          <a:blip r:embed="rId7" cstate="print">
            <a:extLst>
              <a:ext uri="{28A0092B-C50C-407E-A947-70E740481C1C}">
                <a14:useLocalDpi xmlns:a14="http://schemas.microsoft.com/office/drawing/2010/main" val="0"/>
              </a:ext>
            </a:extLst>
          </a:blip>
          <a:srcRect/>
          <a:stretch/>
        </p:blipFill>
        <p:spPr>
          <a:xfrm>
            <a:off x="5209238" y="3714750"/>
            <a:ext cx="2916524" cy="2187575"/>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dirt field with a blue sky&#10;&#10;Description automatically generated with medium confidence">
            <a:extLst>
              <a:ext uri="{FF2B5EF4-FFF2-40B4-BE49-F238E27FC236}">
                <a16:creationId xmlns:a16="http://schemas.microsoft.com/office/drawing/2014/main" id="{36FB99D5-27F9-F4F8-C892-720B889F15B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6451" b="-2634"/>
          <a:stretch/>
        </p:blipFill>
        <p:spPr>
          <a:xfrm>
            <a:off x="533400" y="1203728"/>
            <a:ext cx="7836144" cy="4870082"/>
          </a:xfrm>
          <a:prstGeom prst="rect">
            <a:avLst/>
          </a:prstGeom>
        </p:spPr>
      </p:pic>
      <p:pic>
        <p:nvPicPr>
          <p:cNvPr id="26" name="Audio 25">
            <a:hlinkClick r:id="" action="ppaction://media"/>
            <a:extLst>
              <a:ext uri="{FF2B5EF4-FFF2-40B4-BE49-F238E27FC236}">
                <a16:creationId xmlns:a16="http://schemas.microsoft.com/office/drawing/2014/main" id="{204703CE-8CE3-D086-6765-F0FDFAA710CC}"/>
              </a:ext>
            </a:extLst>
          </p:cNvPr>
          <p:cNvPicPr>
            <a:picLocks noChangeAspect="1"/>
          </p:cNvPicPr>
          <p:nvPr>
            <a:audioFile r:link="rId2"/>
            <p:extLst>
              <p:ext uri="{DAA4B4D4-6D71-4841-9C94-3DE7FCFB9230}">
                <p14:media xmlns:p14="http://schemas.microsoft.com/office/powerpoint/2010/main" r:embed="rId1">
                  <p14:bmkLst>
                    <p14:bmk name="Bookmark 1" time="63849.1445"/>
                  </p14:bmkLst>
                </p14:media>
              </p:ext>
            </p:extLst>
          </p:nvPr>
        </p:nvPicPr>
        <p:blipFill>
          <a:blip r:embed="rId9"/>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37816866"/>
      </p:ext>
    </p:extLst>
  </p:cSld>
  <p:clrMapOvr>
    <a:masterClrMapping/>
  </p:clrMapOvr>
  <p:transition advTm="87400">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seq concurrent="1" nextAc="seek">
                  <p:cTn id="8" restart="whenNotActive" fill="hold" evtFilter="cancelBubble" nodeType="interactiveSeq">
                    <p:stCondLst>
                      <p:cond evt="onMediaBookmark" delay="0">
                        <p:tgtEl>
                          <p14:bmkTgt spid="26" bmkName="Bookmark 1"/>
                        </p:tgtEl>
                      </p:cond>
                    </p:stCondLst>
                    <p:endSync evt="end" delay="0">
                      <p:rtn val="all"/>
                    </p:endSync>
                    <p:childTnLst>
                      <p:par>
                        <p:cTn id="9" fill="hold">
                          <p:stCondLst>
                            <p:cond delay="0"/>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nextCondLst>
                    <p:cond evt="onMediaBookmark" delay="0">
                      <p:tgtEl>
                        <p14:bmkTgt spid="26"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7E9CCA-8721-34FA-1199-30B3FC3616C4}"/>
              </a:ext>
            </a:extLst>
          </p:cNvPr>
          <p:cNvSpPr>
            <a:spLocks noGrp="1"/>
          </p:cNvSpPr>
          <p:nvPr>
            <p:ph type="title"/>
          </p:nvPr>
        </p:nvSpPr>
        <p:spPr>
          <a:xfrm>
            <a:off x="388938" y="201613"/>
            <a:ext cx="8229600" cy="679450"/>
          </a:xfrm>
        </p:spPr>
        <p:txBody>
          <a:bodyPr wrap="square" anchor="ctr">
            <a:normAutofit/>
          </a:bodyPr>
          <a:lstStyle/>
          <a:p>
            <a:r>
              <a:rPr lang="en-GB" dirty="0"/>
              <a:t>Aerial Photography</a:t>
            </a:r>
          </a:p>
        </p:txBody>
      </p:sp>
      <p:pic>
        <p:nvPicPr>
          <p:cNvPr id="8" name="Content Placeholder 7">
            <a:extLst>
              <a:ext uri="{FF2B5EF4-FFF2-40B4-BE49-F238E27FC236}">
                <a16:creationId xmlns:a16="http://schemas.microsoft.com/office/drawing/2014/main" id="{7712ED5F-E28E-C8A7-ECDF-3087EE793994}"/>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5452" r="-5452"/>
          <a:stretch/>
        </p:blipFill>
        <p:spPr>
          <a:xfrm>
            <a:off x="972000" y="1248013"/>
            <a:ext cx="7200000" cy="4590636"/>
          </a:xfrm>
        </p:spPr>
      </p:pic>
      <p:pic>
        <p:nvPicPr>
          <p:cNvPr id="9" name="Picture 8">
            <a:extLst>
              <a:ext uri="{FF2B5EF4-FFF2-40B4-BE49-F238E27FC236}">
                <a16:creationId xmlns:a16="http://schemas.microsoft.com/office/drawing/2014/main" id="{ECF88DDC-B589-2EE1-6BDA-FB50E807962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453" r="-5453"/>
          <a:stretch/>
        </p:blipFill>
        <p:spPr>
          <a:xfrm>
            <a:off x="972000" y="1248013"/>
            <a:ext cx="7200000" cy="4590635"/>
          </a:xfrm>
          <a:prstGeom prst="rect">
            <a:avLst/>
          </a:prstGeom>
        </p:spPr>
      </p:pic>
      <p:pic>
        <p:nvPicPr>
          <p:cNvPr id="15" name="Audio 14">
            <a:hlinkClick r:id="" action="ppaction://media"/>
            <a:extLst>
              <a:ext uri="{FF2B5EF4-FFF2-40B4-BE49-F238E27FC236}">
                <a16:creationId xmlns:a16="http://schemas.microsoft.com/office/drawing/2014/main" id="{41995B30-5A3D-EE70-8343-03D2628432C8}"/>
              </a:ext>
            </a:extLst>
          </p:cNvPr>
          <p:cNvPicPr>
            <a:picLocks noChangeAspect="1"/>
          </p:cNvPicPr>
          <p:nvPr>
            <a:audioFile r:link="rId2"/>
            <p:extLst>
              <p:ext uri="{DAA4B4D4-6D71-4841-9C94-3DE7FCFB9230}">
                <p14:media xmlns:p14="http://schemas.microsoft.com/office/powerpoint/2010/main" r:embed="rId1">
                  <p14:bmkLst>
                    <p14:bmk name="Bookmark 1" time="20810.1255"/>
                  </p14:bmkLst>
                </p14:media>
              </p:ext>
            </p:extLst>
          </p:nvPr>
        </p:nvPicPr>
        <p:blipFill>
          <a:blip r:embed="rId7"/>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432183076"/>
      </p:ext>
    </p:extLst>
  </p:cSld>
  <p:clrMapOvr>
    <a:masterClrMapping/>
  </p:clrMapOvr>
  <p:transition advTm="57442">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15"/>
                    </p:tgtEl>
                  </p:cMediaNode>
                </p:audio>
                <p:seq concurrent="1" nextAc="seek">
                  <p:cTn id="11" restart="whenNotActive" fill="hold" evtFilter="cancelBubble" nodeType="interactiveSeq">
                    <p:stCondLst>
                      <p:cond evt="onMediaBookmark" delay="0">
                        <p:tgtEl>
                          <p14:bmkTgt spid="15" bmkName="Bookmark 1"/>
                        </p:tgtEl>
                      </p:cond>
                    </p:stCondLst>
                    <p:endSync evt="end" delay="0">
                      <p:rtn val="all"/>
                    </p:endSync>
                    <p:childTnLst>
                      <p:par>
                        <p:cTn id="12" fill="hold">
                          <p:stCondLst>
                            <p:cond delay="0"/>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nextCondLst>
                    <p:cond evt="onMediaBookmark" delay="0">
                      <p:tgtEl>
                        <p14:bmkTgt spid="15"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15"/>
                    </p:tgtEl>
                  </p:cMediaNode>
                </p:audio>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5" cstate="print">
            <a:extLst>
              <a:ext uri="{28A0092B-C50C-407E-A947-70E740481C1C}">
                <a14:useLocalDpi xmlns:a14="http://schemas.microsoft.com/office/drawing/2010/main" val="0"/>
              </a:ext>
            </a:extLst>
          </a:blip>
          <a:srcRect l="6727" t="8719" r="18116" b="6454"/>
          <a:stretch/>
        </p:blipFill>
        <p:spPr>
          <a:xfrm>
            <a:off x="1460937" y="1066799"/>
            <a:ext cx="6222126" cy="486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Archaeological Features North Area</a:t>
            </a:r>
          </a:p>
        </p:txBody>
      </p:sp>
      <p:pic>
        <p:nvPicPr>
          <p:cNvPr id="10" name="Audio 9">
            <a:hlinkClick r:id="" action="ppaction://media"/>
            <a:extLst>
              <a:ext uri="{FF2B5EF4-FFF2-40B4-BE49-F238E27FC236}">
                <a16:creationId xmlns:a16="http://schemas.microsoft.com/office/drawing/2014/main" id="{5CC19832-55C5-2E00-FEAE-F9B6B4113AF6}"/>
              </a:ext>
            </a:extLst>
          </p:cNvPr>
          <p:cNvPicPr>
            <a:picLocks noChangeAspect="1"/>
          </p:cNvPicPr>
          <p:nvPr>
            <a:audioFile r:link="rId2"/>
            <p:extLst>
              <p:ext uri="{DAA4B4D4-6D71-4841-9C94-3DE7FCFB9230}">
                <p14:media xmlns:p14="http://schemas.microsoft.com/office/powerpoint/2010/main" r:embed="rId1">
                  <p14:bmkLst>
                    <p14:bmk name="Bookmark 1" time="5150.0628"/>
                  </p14:bmkLst>
                </p14:media>
              </p:ext>
            </p:extLst>
          </p:nvPr>
        </p:nvPicPr>
        <p:blipFill>
          <a:blip r:embed="rId6"/>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295204595"/>
      </p:ext>
    </p:extLst>
  </p:cSld>
  <p:clrMapOvr>
    <a:masterClrMapping/>
  </p:clrMapOvr>
  <p:transition advTm="23328">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seq concurrent="1" nextAc="seek">
                  <p:cTn id="8" restart="whenNotActive" fill="hold" evtFilter="cancelBubble" nodeType="interactiveSeq">
                    <p:stCondLst>
                      <p:cond evt="onMediaBookmark" delay="0">
                        <p:tgtEl>
                          <p14:bmkTgt spid="10" bmkName="Bookmark 1"/>
                        </p:tgtEl>
                      </p:cond>
                    </p:stCondLst>
                    <p:endSync evt="end" delay="0">
                      <p:rtn val="all"/>
                    </p:endSync>
                    <p:childTnLst>
                      <p:par>
                        <p:cTn id="9" fill="hold">
                          <p:stCondLst>
                            <p:cond delay="0"/>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9"/>
                                            </p:tgtEl>
                                          </p:cBhvr>
                                          <p:by x="150000" y="150000"/>
                                        </p:animScale>
                                      </p:childTnLst>
                                    </p:cTn>
                                  </p:par>
                                </p:childTnLst>
                              </p:cTn>
                            </p:par>
                          </p:childTnLst>
                        </p:cTn>
                      </p:par>
                    </p:childTnLst>
                  </p:cTn>
                  <p:nextCondLst>
                    <p:cond evt="onMediaBookmark" delay="0">
                      <p:tgtEl>
                        <p14:bmkTgt spid="10"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5" cstate="print">
            <a:extLst>
              <a:ext uri="{28A0092B-C50C-407E-A947-70E740481C1C}">
                <a14:useLocalDpi xmlns:a14="http://schemas.microsoft.com/office/drawing/2010/main" val="0"/>
              </a:ext>
            </a:extLst>
          </a:blip>
          <a:srcRect l="6299" t="8125" r="9848" b="5328"/>
          <a:stretch/>
        </p:blipFill>
        <p:spPr>
          <a:xfrm>
            <a:off x="1406094" y="1320800"/>
            <a:ext cx="6331812" cy="45252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Archaeological Features South Area</a:t>
            </a:r>
          </a:p>
        </p:txBody>
      </p:sp>
      <p:pic>
        <p:nvPicPr>
          <p:cNvPr id="6" name="Audio 5">
            <a:hlinkClick r:id="" action="ppaction://media"/>
            <a:extLst>
              <a:ext uri="{FF2B5EF4-FFF2-40B4-BE49-F238E27FC236}">
                <a16:creationId xmlns:a16="http://schemas.microsoft.com/office/drawing/2014/main" id="{F9F80640-DE33-ADC1-1A57-EABB21C170DE}"/>
              </a:ext>
            </a:extLst>
          </p:cNvPr>
          <p:cNvPicPr>
            <a:picLocks noChangeAspect="1"/>
          </p:cNvPicPr>
          <p:nvPr>
            <a:audioFile r:link="rId2"/>
            <p:extLst>
              <p:ext uri="{DAA4B4D4-6D71-4841-9C94-3DE7FCFB9230}">
                <p14:media xmlns:p14="http://schemas.microsoft.com/office/powerpoint/2010/main" r:embed="rId1">
                  <p14:bmkLst>
                    <p14:bmk name="Bookmark 1" time="4260.0604"/>
                  </p14:bmkLst>
                </p14:media>
              </p:ext>
            </p:extLst>
          </p:nvPr>
        </p:nvPicPr>
        <p:blipFill>
          <a:blip r:embed="rId6"/>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70905253"/>
      </p:ext>
    </p:extLst>
  </p:cSld>
  <p:clrMapOvr>
    <a:masterClrMapping/>
  </p:clrMapOvr>
  <p:transition advTm="16361">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MediaBookmark" delay="0">
                        <p:tgtEl>
                          <p14:bmkTgt spid="6" bmkName="Bookmark 1"/>
                        </p:tgtEl>
                      </p:cond>
                    </p:stCondLst>
                    <p:endSync evt="end" delay="0">
                      <p:rtn val="all"/>
                    </p:endSync>
                    <p:childTnLst>
                      <p:par>
                        <p:cTn id="9" fill="hold">
                          <p:stCondLst>
                            <p:cond delay="0"/>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9"/>
                                            </p:tgtEl>
                                          </p:cBhvr>
                                          <p:by x="150000" y="150000"/>
                                        </p:animScale>
                                      </p:childTnLst>
                                    </p:cTn>
                                  </p:par>
                                </p:childTnLst>
                              </p:cTn>
                            </p:par>
                          </p:childTnLst>
                        </p:cTn>
                      </p:par>
                    </p:childTnLst>
                  </p:cTn>
                  <p:nextCondLst>
                    <p:cond evt="onMediaBookmark" delay="0">
                      <p:tgtEl>
                        <p14:bmkTgt spid="6"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E32979-2303-505B-2F5B-0CD7FEBF81D3}"/>
              </a:ext>
            </a:extLst>
          </p:cNvPr>
          <p:cNvSpPr>
            <a:spLocks noGrp="1"/>
          </p:cNvSpPr>
          <p:nvPr>
            <p:ph type="title"/>
          </p:nvPr>
        </p:nvSpPr>
        <p:spPr/>
        <p:txBody>
          <a:bodyPr/>
          <a:lstStyle/>
          <a:p>
            <a:r>
              <a:rPr lang="en-GB" dirty="0"/>
              <a:t>Summary of Features</a:t>
            </a:r>
          </a:p>
        </p:txBody>
      </p:sp>
      <p:sp>
        <p:nvSpPr>
          <p:cNvPr id="4" name="Text Placeholder 3">
            <a:extLst>
              <a:ext uri="{FF2B5EF4-FFF2-40B4-BE49-F238E27FC236}">
                <a16:creationId xmlns:a16="http://schemas.microsoft.com/office/drawing/2014/main" id="{FCBEC5B6-6385-5256-4ADF-ACC51E46769E}"/>
              </a:ext>
            </a:extLst>
          </p:cNvPr>
          <p:cNvSpPr>
            <a:spLocks noGrp="1"/>
          </p:cNvSpPr>
          <p:nvPr>
            <p:ph type="body" sz="half" idx="1"/>
          </p:nvPr>
        </p:nvSpPr>
        <p:spPr>
          <a:xfrm>
            <a:off x="1052278" y="1218422"/>
            <a:ext cx="6857282" cy="4804954"/>
          </a:xfrm>
        </p:spPr>
        <p:txBody>
          <a:bodyPr/>
          <a:lstStyle/>
          <a:p>
            <a:r>
              <a:rPr lang="en-GB" sz="2400" dirty="0">
                <a:latin typeface="Trebuchet MS" panose="020B0603020202020204" pitchFamily="34" charset="0"/>
              </a:rPr>
              <a:t>1 Neolithic Timber Hall</a:t>
            </a:r>
          </a:p>
          <a:p>
            <a:r>
              <a:rPr lang="en-GB" sz="2400" dirty="0">
                <a:latin typeface="Trebuchet MS" panose="020B0603020202020204" pitchFamily="34" charset="0"/>
              </a:rPr>
              <a:t>7 possible roundhouses</a:t>
            </a:r>
          </a:p>
          <a:p>
            <a:r>
              <a:rPr lang="en-GB" sz="2400" dirty="0">
                <a:latin typeface="Trebuchet MS" panose="020B0603020202020204" pitchFamily="34" charset="0"/>
              </a:rPr>
              <a:t>2 cremation pits</a:t>
            </a:r>
          </a:p>
          <a:p>
            <a:r>
              <a:rPr lang="en-GB" sz="2400" dirty="0">
                <a:latin typeface="Trebuchet MS" panose="020B0603020202020204" pitchFamily="34" charset="0"/>
              </a:rPr>
              <a:t>5 four-post structures</a:t>
            </a:r>
          </a:p>
          <a:p>
            <a:r>
              <a:rPr lang="en-GB" sz="2400" dirty="0">
                <a:latin typeface="Trebuchet MS" panose="020B0603020202020204" pitchFamily="34" charset="0"/>
              </a:rPr>
              <a:t>3 Grain pits</a:t>
            </a:r>
          </a:p>
          <a:p>
            <a:r>
              <a:rPr lang="en-GB" sz="2400" dirty="0">
                <a:latin typeface="Trebuchet MS" panose="020B0603020202020204" pitchFamily="34" charset="0"/>
              </a:rPr>
              <a:t>35 possible fire-pit or hearth structures</a:t>
            </a:r>
          </a:p>
          <a:p>
            <a:r>
              <a:rPr lang="en-GB" sz="2400" dirty="0">
                <a:latin typeface="Trebuchet MS" panose="020B0603020202020204" pitchFamily="34" charset="0"/>
              </a:rPr>
              <a:t>1 area of metal working</a:t>
            </a:r>
          </a:p>
          <a:p>
            <a:r>
              <a:rPr lang="en-GB" sz="2400" dirty="0">
                <a:latin typeface="Trebuchet MS" panose="020B0603020202020204" pitchFamily="34" charset="0"/>
              </a:rPr>
              <a:t>5 pit groups/alignments </a:t>
            </a:r>
          </a:p>
          <a:p>
            <a:r>
              <a:rPr lang="en-GB" sz="2400" dirty="0">
                <a:latin typeface="Trebuchet MS" panose="020B0603020202020204" pitchFamily="34" charset="0"/>
              </a:rPr>
              <a:t>5 Ditch features</a:t>
            </a:r>
          </a:p>
          <a:p>
            <a:pPr marL="0" indent="0">
              <a:buNone/>
            </a:pPr>
            <a:endParaRPr lang="en-GB" sz="2400" dirty="0">
              <a:latin typeface="Trebuchet MS" panose="020B0603020202020204" pitchFamily="34" charset="0"/>
            </a:endParaRPr>
          </a:p>
          <a:p>
            <a:endParaRPr lang="en-GB" sz="2400" dirty="0">
              <a:latin typeface="Trebuchet MS" panose="020B0603020202020204" pitchFamily="34" charset="0"/>
            </a:endParaRPr>
          </a:p>
        </p:txBody>
      </p:sp>
      <p:pic>
        <p:nvPicPr>
          <p:cNvPr id="5" name="Picture 4" descr="A group of rocks on a table&#10;&#10;Description automatically generated">
            <a:extLst>
              <a:ext uri="{FF2B5EF4-FFF2-40B4-BE49-F238E27FC236}">
                <a16:creationId xmlns:a16="http://schemas.microsoft.com/office/drawing/2014/main" id="{35B61CD6-602E-476D-1E07-E2E7E8E950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298" y="3897808"/>
            <a:ext cx="3283902" cy="2462927"/>
          </a:xfrm>
          <a:prstGeom prst="rect">
            <a:avLst/>
          </a:prstGeom>
        </p:spPr>
      </p:pic>
      <p:pic>
        <p:nvPicPr>
          <p:cNvPr id="20" name="Audio 19">
            <a:hlinkClick r:id="" action="ppaction://media"/>
            <a:extLst>
              <a:ext uri="{FF2B5EF4-FFF2-40B4-BE49-F238E27FC236}">
                <a16:creationId xmlns:a16="http://schemas.microsoft.com/office/drawing/2014/main" id="{6FAED1C3-960D-A963-6D86-5CB423A30A47}"/>
              </a:ext>
            </a:extLst>
          </p:cNvPr>
          <p:cNvPicPr>
            <a:picLocks noChangeAspect="1"/>
          </p:cNvPicPr>
          <p:nvPr>
            <a:audioFile r:link="rId2"/>
            <p:extLst>
              <p:ext uri="{DAA4B4D4-6D71-4841-9C94-3DE7FCFB9230}">
                <p14:media xmlns:p14="http://schemas.microsoft.com/office/powerpoint/2010/main" r:embed="rId1">
                  <p14:bmkLst>
                    <p14:bmk name="Bookmark 1" time="9407.9133"/>
                    <p14:bmk name="Bookmark 2" time="51753.6568"/>
                    <p14:bmk name="Bookmark 3" time="62903.7502"/>
                    <p14:bmk name="Bookmark 4" time="115639.0054"/>
                    <p14:bmk name="Bookmark 5" time="119779.0436"/>
                  </p14:bmkLst>
                </p14:media>
              </p:ext>
            </p:extLst>
          </p:nvPr>
        </p:nvPicPr>
        <p:blipFill>
          <a:blip r:embed="rId6"/>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917403726"/>
      </p:ext>
    </p:extLst>
  </p:cSld>
  <p:clrMapOvr>
    <a:masterClrMapping/>
  </p:clrMapOvr>
  <p:transition advTm="130830">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seq concurrent="1" nextAc="seek">
                  <p:cTn id="8" restart="whenNotActive" fill="hold" evtFilter="cancelBubble" nodeType="interactiveSeq">
                    <p:stCondLst>
                      <p:cond evt="onMediaBookmark" delay="0">
                        <p:tgtEl>
                          <p14:bmkTgt spid="20" bmkName="Bookmark 1"/>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childTnLst>
                  </p:cTn>
                  <p:nextCondLst>
                    <p:cond evt="onMediaBookmark" delay="0">
                      <p:tgtEl>
                        <p14:bmkTgt spid="20" bmkName="Bookmark 1"/>
                      </p:tgtEl>
                    </p:cond>
                  </p:nextCondLst>
                </p:seq>
                <p:seq concurrent="1" nextAc="seek">
                  <p:cTn id="17" restart="whenNotActive" fill="hold" evtFilter="cancelBubble" nodeType="interactiveSeq">
                    <p:stCondLst>
                      <p:cond evt="onMediaBookmark" delay="0">
                        <p:tgtEl>
                          <p14:bmkTgt spid="20" bmkName="Bookmark 2"/>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childTnLst>
                  </p:cTn>
                  <p:nextCondLst>
                    <p:cond evt="onMediaBookmark" delay="0">
                      <p:tgtEl>
                        <p14:bmkTgt spid="20" bmkName="Bookmark 2"/>
                      </p:tgtEl>
                    </p:cond>
                  </p:nextCondLst>
                </p:seq>
                <p:seq concurrent="1" nextAc="seek">
                  <p:cTn id="23" restart="whenNotActive" fill="hold" evtFilter="cancelBubble" nodeType="interactiveSeq">
                    <p:stCondLst>
                      <p:cond evt="onMediaBookmark" delay="0">
                        <p:tgtEl>
                          <p14:bmkTgt spid="20" bmkName="Bookmark 3"/>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500"/>
                                            <p:tgtEl>
                                              <p:spTgt spid="4">
                                                <p:txEl>
                                                  <p:pRg st="4" end="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500"/>
                                            <p:tgtEl>
                                              <p:spTgt spid="4">
                                                <p:txEl>
                                                  <p:pRg st="5" end="5"/>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childTnLst>
                  </p:cTn>
                  <p:nextCondLst>
                    <p:cond evt="onMediaBookmark" delay="0">
                      <p:tgtEl>
                        <p14:bmkTgt spid="20" bmkName="Bookmark 3"/>
                      </p:tgtEl>
                    </p:cond>
                  </p:nextCondLst>
                </p:seq>
                <p:seq concurrent="1" nextAc="seek">
                  <p:cTn id="38" restart="whenNotActive" fill="hold" evtFilter="cancelBubble" nodeType="interactiveSeq">
                    <p:stCondLst>
                      <p:cond evt="onMediaBookmark" delay="0">
                        <p:tgtEl>
                          <p14:bmkTgt spid="20" bmkName="Bookmark 4"/>
                        </p:tgtEl>
                      </p:cond>
                    </p:stCondLst>
                    <p:endSync evt="end" delay="0">
                      <p:rtn val="all"/>
                    </p:endSync>
                    <p:childTnLst>
                      <p:par>
                        <p:cTn id="39" fill="hold">
                          <p:stCondLst>
                            <p:cond delay="0"/>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MediaBookmark" delay="0">
                      <p:tgtEl>
                        <p14:bmkTgt spid="20" bmkName="Bookmark 4"/>
                      </p:tgtEl>
                    </p:cond>
                  </p:nextCondLst>
                </p:seq>
                <p:seq concurrent="1" nextAc="seek">
                  <p:cTn id="45" restart="whenNotActive" fill="hold" evtFilter="cancelBubble" nodeType="interactiveSeq">
                    <p:stCondLst>
                      <p:cond evt="onMediaBookmark" delay="0">
                        <p:tgtEl>
                          <p14:bmkTgt spid="20" bmkName="Bookmark 5"/>
                        </p:tgtEl>
                      </p:cond>
                    </p:stCondLst>
                    <p:endSync evt="end" delay="0">
                      <p:rtn val="all"/>
                    </p:endSync>
                    <p:childTnLst>
                      <p:par>
                        <p:cTn id="46" fill="hold">
                          <p:stCondLst>
                            <p:cond delay="0"/>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5"/>
                                            </p:tgtEl>
                                            <p:attrNameLst>
                                              <p:attrName>style.visibility</p:attrName>
                                            </p:attrNameLst>
                                          </p:cBhvr>
                                          <p:to>
                                            <p:strVal val="hidden"/>
                                          </p:to>
                                        </p:set>
                                      </p:childTnLst>
                                    </p:cTn>
                                  </p:par>
                                </p:childTnLst>
                              </p:cTn>
                            </p:par>
                            <p:par>
                              <p:cTn id="50" fill="hold">
                                <p:stCondLst>
                                  <p:cond delay="0"/>
                                </p:stCondLst>
                                <p:childTnLst>
                                  <p:par>
                                    <p:cTn id="51" presetID="10" presetClass="entr" presetSubtype="0" fill="hold" nodeType="afterEffect">
                                      <p:stCondLst>
                                        <p:cond delay="0"/>
                                      </p:stCondLst>
                                      <p:childTnLst>
                                        <p:set>
                                          <p:cBhvr>
                                            <p:cTn id="52" dur="1" fill="hold">
                                              <p:stCondLst>
                                                <p:cond delay="0"/>
                                              </p:stCondLst>
                                            </p:cTn>
                                            <p:tgtEl>
                                              <p:spTgt spid="4">
                                                <p:txEl>
                                                  <p:pRg st="7" end="7"/>
                                                </p:txEl>
                                              </p:spTgt>
                                            </p:tgtEl>
                                            <p:attrNameLst>
                                              <p:attrName>style.visibility</p:attrName>
                                            </p:attrNameLst>
                                          </p:cBhvr>
                                          <p:to>
                                            <p:strVal val="visible"/>
                                          </p:to>
                                        </p:set>
                                        <p:animEffect transition="in" filter="fade">
                                          <p:cBhvr>
                                            <p:cTn id="53" dur="500"/>
                                            <p:tgtEl>
                                              <p:spTgt spid="4">
                                                <p:txEl>
                                                  <p:pRg st="7" end="7"/>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4">
                                                <p:txEl>
                                                  <p:pRg st="8" end="8"/>
                                                </p:txEl>
                                              </p:spTgt>
                                            </p:tgtEl>
                                            <p:attrNameLst>
                                              <p:attrName>style.visibility</p:attrName>
                                            </p:attrNameLst>
                                          </p:cBhvr>
                                          <p:to>
                                            <p:strVal val="visible"/>
                                          </p:to>
                                        </p:set>
                                        <p:animEffect transition="in" filter="fade">
                                          <p:cBhvr>
                                            <p:cTn id="56" dur="500"/>
                                            <p:tgtEl>
                                              <p:spTgt spid="4">
                                                <p:txEl>
                                                  <p:pRg st="8" end="8"/>
                                                </p:txEl>
                                              </p:spTgt>
                                            </p:tgtEl>
                                          </p:cBhvr>
                                        </p:animEffect>
                                      </p:childTnLst>
                                    </p:cTn>
                                  </p:par>
                                </p:childTnLst>
                              </p:cTn>
                            </p:par>
                          </p:childTnLst>
                        </p:cTn>
                      </p:par>
                    </p:childTnLst>
                  </p:cTn>
                  <p:nextCondLst>
                    <p:cond evt="onMediaBookmark" delay="0">
                      <p:tgtEl>
                        <p14:bmkTgt spid="20" bmkName="Bookmark 5"/>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7034B5-47C8-ABA2-E2B1-20E4088BD114}"/>
              </a:ext>
            </a:extLst>
          </p:cNvPr>
          <p:cNvSpPr>
            <a:spLocks noGrp="1"/>
          </p:cNvSpPr>
          <p:nvPr>
            <p:ph type="body" sz="quarter" idx="10"/>
          </p:nvPr>
        </p:nvSpPr>
        <p:spPr/>
        <p:txBody>
          <a:bodyPr/>
          <a:lstStyle/>
          <a:p>
            <a:r>
              <a:rPr lang="en-GB" sz="3800" dirty="0"/>
              <a:t>Neolithic Activity</a:t>
            </a:r>
          </a:p>
          <a:p>
            <a:r>
              <a:rPr lang="en-GB" sz="2000" dirty="0"/>
              <a:t>(c.4900 – 2000 BCE)</a:t>
            </a:r>
          </a:p>
        </p:txBody>
      </p:sp>
      <p:pic>
        <p:nvPicPr>
          <p:cNvPr id="13" name="Audio 12">
            <a:hlinkClick r:id="" action="ppaction://media"/>
            <a:extLst>
              <a:ext uri="{FF2B5EF4-FFF2-40B4-BE49-F238E27FC236}">
                <a16:creationId xmlns:a16="http://schemas.microsoft.com/office/drawing/2014/main" id="{8E5440F0-B36E-EB9A-8B3A-D9887395292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25850723"/>
      </p:ext>
    </p:extLst>
  </p:cSld>
  <p:clrMapOvr>
    <a:masterClrMapping/>
  </p:clrMapOvr>
  <p:transition advTm="52405">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Neolithic Features North Area</a:t>
            </a:r>
          </a:p>
        </p:txBody>
      </p:sp>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5" cstate="print">
            <a:extLst>
              <a:ext uri="{28A0092B-C50C-407E-A947-70E740481C1C}">
                <a14:useLocalDpi xmlns:a14="http://schemas.microsoft.com/office/drawing/2010/main" val="0"/>
              </a:ext>
            </a:extLst>
          </a:blip>
          <a:srcRect l="5631" t="9398" r="9488" b="8634"/>
          <a:stretch/>
        </p:blipFill>
        <p:spPr>
          <a:xfrm>
            <a:off x="1326097" y="1287262"/>
            <a:ext cx="6491805" cy="450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Audio 9">
            <a:hlinkClick r:id="" action="ppaction://media"/>
            <a:extLst>
              <a:ext uri="{FF2B5EF4-FFF2-40B4-BE49-F238E27FC236}">
                <a16:creationId xmlns:a16="http://schemas.microsoft.com/office/drawing/2014/main" id="{27F7F603-3D0A-7A81-8810-7B5CCE8499B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52943680"/>
      </p:ext>
    </p:extLst>
  </p:cSld>
  <p:clrMapOvr>
    <a:masterClrMapping/>
  </p:clrMapOvr>
  <p:transition advTm="12863">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200"/>
                                  </p:stCondLst>
                                  <p:childTnLst>
                                    <p:animScale>
                                      <p:cBhvr>
                                        <p:cTn id="10"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Neolithic Features South Area</a:t>
            </a:r>
          </a:p>
        </p:txBody>
      </p:sp>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5" cstate="print">
            <a:extLst>
              <a:ext uri="{28A0092B-C50C-407E-A947-70E740481C1C}">
                <a14:useLocalDpi xmlns:a14="http://schemas.microsoft.com/office/drawing/2010/main" val="0"/>
              </a:ext>
            </a:extLst>
          </a:blip>
          <a:srcRect l="3162" t="7984" r="8747" b="6272"/>
          <a:stretch/>
        </p:blipFill>
        <p:spPr>
          <a:xfrm>
            <a:off x="1229895" y="1261639"/>
            <a:ext cx="6684210" cy="450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udio 4">
            <a:hlinkClick r:id="" action="ppaction://media"/>
            <a:extLst>
              <a:ext uri="{FF2B5EF4-FFF2-40B4-BE49-F238E27FC236}">
                <a16:creationId xmlns:a16="http://schemas.microsoft.com/office/drawing/2014/main" id="{E5AF30ED-49AB-F708-1E75-CA28E35F2CA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275365797"/>
      </p:ext>
    </p:extLst>
  </p:cSld>
  <p:clrMapOvr>
    <a:masterClrMapping/>
  </p:clrMapOvr>
  <p:transition advTm="20088">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67F046-D65F-584B-C8BA-9F7D2AAE04CA}"/>
              </a:ext>
            </a:extLst>
          </p:cNvPr>
          <p:cNvSpPr>
            <a:spLocks noGrp="1"/>
          </p:cNvSpPr>
          <p:nvPr>
            <p:ph type="body" sz="quarter" idx="10"/>
          </p:nvPr>
        </p:nvSpPr>
        <p:spPr/>
        <p:txBody>
          <a:bodyPr/>
          <a:lstStyle/>
          <a:p>
            <a:r>
              <a:rPr lang="en-GB" sz="3800" dirty="0"/>
              <a:t>A Brief Guide To Archaeology</a:t>
            </a:r>
          </a:p>
        </p:txBody>
      </p:sp>
      <p:pic>
        <p:nvPicPr>
          <p:cNvPr id="5" name="Audio 4">
            <a:hlinkClick r:id="" action="ppaction://media"/>
            <a:extLst>
              <a:ext uri="{FF2B5EF4-FFF2-40B4-BE49-F238E27FC236}">
                <a16:creationId xmlns:a16="http://schemas.microsoft.com/office/drawing/2014/main" id="{596A0DF5-8CCD-AE31-1999-024CBB37112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6742464"/>
      </p:ext>
    </p:extLst>
  </p:cSld>
  <p:clrMapOvr>
    <a:masterClrMapping/>
  </p:clrMapOvr>
  <p:transition advTm="6709">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4294967295"/>
          </p:nvPr>
        </p:nvPicPr>
        <p:blipFill rotWithShape="1">
          <a:blip r:embed="rId5" cstate="print">
            <a:extLst>
              <a:ext uri="{28A0092B-C50C-407E-A947-70E740481C1C}">
                <a14:useLocalDpi xmlns:a14="http://schemas.microsoft.com/office/drawing/2010/main" val="0"/>
              </a:ext>
            </a:extLst>
          </a:blip>
          <a:srcRect l="17904" t="16495" r="14144" b="26649"/>
          <a:stretch/>
        </p:blipFill>
        <p:spPr>
          <a:xfrm>
            <a:off x="457200" y="1479550"/>
            <a:ext cx="3341914" cy="1949450"/>
          </a:xfrm>
          <a:prstGeom prst="rect">
            <a:avLst/>
          </a:prstGeom>
          <a:scene3d>
            <a:camera prst="orthographicFront"/>
            <a:lightRig rig="twoPt" dir="t">
              <a:rot lat="0" lon="0" rev="7200000"/>
            </a:lightRig>
          </a:scene3d>
        </p:spPr>
      </p:pic>
      <p:pic>
        <p:nvPicPr>
          <p:cNvPr id="4" name="Content Placeholder 12">
            <a:extLst>
              <a:ext uri="{FF2B5EF4-FFF2-40B4-BE49-F238E27FC236}">
                <a16:creationId xmlns:a16="http://schemas.microsoft.com/office/drawing/2014/main" id="{BE0D4DD8-7189-E6DB-DBCD-05A1FC73B22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922"/>
          <a:stretch/>
        </p:blipFill>
        <p:spPr>
          <a:xfrm>
            <a:off x="3873725" y="1479550"/>
            <a:ext cx="2844575" cy="1949450"/>
          </a:xfrm>
          <a:prstGeom prst="rect">
            <a:avLst/>
          </a:prstGeom>
          <a:scene3d>
            <a:camera prst="orthographicFront"/>
            <a:lightRig rig="twoPt" dir="t">
              <a:rot lat="0" lon="0" rev="7200000"/>
            </a:lightRig>
          </a:scene3d>
        </p:spPr>
      </p:pic>
      <p:pic>
        <p:nvPicPr>
          <p:cNvPr id="6" name="Content Placeholder 12">
            <a:extLst>
              <a:ext uri="{FF2B5EF4-FFF2-40B4-BE49-F238E27FC236}">
                <a16:creationId xmlns:a16="http://schemas.microsoft.com/office/drawing/2014/main" id="{691795BC-62F3-DE6F-0036-EDD74C21F73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rot="21600000">
            <a:off x="457200" y="3503612"/>
            <a:ext cx="2908300" cy="2160588"/>
          </a:xfrm>
          <a:prstGeom prst="rect">
            <a:avLst/>
          </a:prstGeom>
          <a:scene3d>
            <a:camera prst="orthographicFront"/>
            <a:lightRig rig="twoPt" dir="t">
              <a:rot lat="0" lon="0" rev="7200000"/>
            </a:lightRig>
          </a:scene3d>
        </p:spPr>
      </p:pic>
      <p:pic>
        <p:nvPicPr>
          <p:cNvPr id="2" name="Content Placeholder 12">
            <a:extLst>
              <a:ext uri="{FF2B5EF4-FFF2-40B4-BE49-F238E27FC236}">
                <a16:creationId xmlns:a16="http://schemas.microsoft.com/office/drawing/2014/main" id="{B0F96114-7FC3-B5E4-02A7-B151794BD35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440113" y="3503612"/>
            <a:ext cx="3278188" cy="2160588"/>
          </a:xfrm>
          <a:prstGeom prst="rect">
            <a:avLst/>
          </a:prstGeom>
          <a:scene3d>
            <a:camera prst="orthographicFront"/>
            <a:lightRig rig="twoPt" dir="t">
              <a:rot lat="0" lon="0" rev="7200000"/>
            </a:lightRig>
          </a:scene3d>
        </p:spPr>
      </p:pic>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4294967295"/>
          </p:nvPr>
        </p:nvPicPr>
        <p:blipFill>
          <a:blip r:embed="rId9" cstate="print">
            <a:extLst>
              <a:ext uri="{28A0092B-C50C-407E-A947-70E740481C1C}">
                <a14:useLocalDpi xmlns:a14="http://schemas.microsoft.com/office/drawing/2010/main" val="0"/>
              </a:ext>
            </a:extLst>
          </a:blip>
          <a:srcRect t="46" b="46"/>
          <a:stretch/>
        </p:blipFill>
        <p:spPr>
          <a:xfrm>
            <a:off x="6792913" y="1479550"/>
            <a:ext cx="1892300" cy="1400175"/>
          </a:xfrm>
          <a:prstGeom prst="rect">
            <a:avLst/>
          </a:prstGeom>
        </p:spPr>
      </p:pic>
      <p:pic>
        <p:nvPicPr>
          <p:cNvPr id="7" name="Picture 6">
            <a:extLst>
              <a:ext uri="{FF2B5EF4-FFF2-40B4-BE49-F238E27FC236}">
                <a16:creationId xmlns:a16="http://schemas.microsoft.com/office/drawing/2014/main" id="{7DCEA913-9600-16CB-FAD7-2E72272F67A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rot="10800000">
            <a:off x="6792913" y="2954337"/>
            <a:ext cx="1892300" cy="1235075"/>
          </a:xfrm>
          <a:prstGeom prst="rect">
            <a:avLst/>
          </a:prstGeom>
        </p:spPr>
      </p:pic>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4294967295"/>
          </p:nvPr>
        </p:nvPicPr>
        <p:blipFill rotWithShape="1">
          <a:blip r:embed="rId11" cstate="print">
            <a:extLst>
              <a:ext uri="{28A0092B-C50C-407E-A947-70E740481C1C}">
                <a14:useLocalDpi xmlns:a14="http://schemas.microsoft.com/office/drawing/2010/main" val="0"/>
              </a:ext>
            </a:extLst>
          </a:blip>
          <a:srcRect l="15788" t="17967" r="15487" b="54345"/>
          <a:stretch/>
        </p:blipFill>
        <p:spPr>
          <a:xfrm>
            <a:off x="6942296" y="4276084"/>
            <a:ext cx="1593534" cy="1388116"/>
          </a:xfrm>
          <a:prstGeom prst="rect">
            <a:avLst/>
          </a:prstGeom>
          <a:scene3d>
            <a:camera prst="orthographicFront"/>
            <a:lightRig rig="twoPt" dir="t">
              <a:rot lat="0" lon="0" rev="7200000"/>
            </a:lightRig>
          </a:scene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Structure 7</a:t>
            </a:r>
          </a:p>
        </p:txBody>
      </p:sp>
      <p:pic>
        <p:nvPicPr>
          <p:cNvPr id="59" name="Audio 58">
            <a:hlinkClick r:id="" action="ppaction://media"/>
            <a:extLst>
              <a:ext uri="{FF2B5EF4-FFF2-40B4-BE49-F238E27FC236}">
                <a16:creationId xmlns:a16="http://schemas.microsoft.com/office/drawing/2014/main" id="{E51FECFA-F087-7AA5-0936-9075F24A22E9}"/>
              </a:ext>
            </a:extLst>
          </p:cNvPr>
          <p:cNvPicPr>
            <a:picLocks noChangeAspect="1"/>
          </p:cNvPicPr>
          <p:nvPr>
            <a:audioFile r:link="rId2"/>
            <p:extLst>
              <p:ext uri="{DAA4B4D4-6D71-4841-9C94-3DE7FCFB9230}">
                <p14:media xmlns:p14="http://schemas.microsoft.com/office/powerpoint/2010/main" r:embed="rId1">
                  <p14:bmkLst>
                    <p14:bmk name="Bookmark 1" time="38170.1034"/>
                    <p14:bmk name="Bookmark 2" time="45699.293"/>
                    <p14:bmk name="Bookmark 3" time="59370.0181"/>
                    <p14:bmk name="Bookmark 4" time="72400.09239999999"/>
                    <p14:bmk name="Bookmark 5" time="80670.168"/>
                    <p14:bmk name="Bookmark 6" time="106980.3912"/>
                    <p14:bmk name="Bookmark 7" time="143050.6469"/>
                  </p14:bmkLst>
                </p14:media>
              </p:ext>
            </p:extLst>
          </p:nvPr>
        </p:nvPicPr>
        <p:blipFill>
          <a:blip r:embed="rId12"/>
          <a:srcRect l="-161075" t="-161075" r="-161075" b="-161075"/>
          <a:stretch>
            <a:fillRect/>
          </a:stretch>
        </p:blipFill>
        <p:spPr>
          <a:xfrm>
            <a:off x="7004304" y="4718304"/>
            <a:ext cx="2057400" cy="2057400"/>
          </a:xfrm>
          <a:prstGeom prst="ellipse">
            <a:avLst/>
          </a:prstGeom>
        </p:spPr>
      </p:pic>
      <mc:AlternateContent xmlns:mc="http://schemas.openxmlformats.org/markup-compatibility/2006" xmlns:p14="http://schemas.microsoft.com/office/powerpoint/2010/main">
        <mc:Choice Requires="p14">
          <p:contentPart p14:bwMode="auto" r:id="rId13">
            <p14:nvContentPartPr>
              <p14:cNvPr id="65" name="Ink 64">
                <a:extLst>
                  <a:ext uri="{FF2B5EF4-FFF2-40B4-BE49-F238E27FC236}">
                    <a16:creationId xmlns:a16="http://schemas.microsoft.com/office/drawing/2014/main" id="{49D50848-4CA6-A6F4-2888-D1D0FA59712B}"/>
                  </a:ext>
                </a:extLst>
              </p14:cNvPr>
              <p14:cNvContentPartPr/>
              <p14:nvPr/>
            </p14:nvContentPartPr>
            <p14:xfrm>
              <a:off x="4790280" y="2051880"/>
              <a:ext cx="1272960" cy="758880"/>
            </p14:xfrm>
          </p:contentPart>
        </mc:Choice>
        <mc:Fallback xmlns="">
          <p:pic>
            <p:nvPicPr>
              <p:cNvPr id="65" name="Ink 64">
                <a:extLst>
                  <a:ext uri="{FF2B5EF4-FFF2-40B4-BE49-F238E27FC236}">
                    <a16:creationId xmlns:a16="http://schemas.microsoft.com/office/drawing/2014/main" id="{49D50848-4CA6-A6F4-2888-D1D0FA59712B}"/>
                  </a:ext>
                </a:extLst>
              </p:cNvPr>
              <p:cNvPicPr/>
              <p:nvPr/>
            </p:nvPicPr>
            <p:blipFill>
              <a:blip r:embed="rId16"/>
              <a:stretch>
                <a:fillRect/>
              </a:stretch>
            </p:blipFill>
            <p:spPr>
              <a:xfrm>
                <a:off x="4780920" y="2042520"/>
                <a:ext cx="1291680" cy="777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E205991B-D5AF-8F52-0A83-2FC6C0CDA607}"/>
                  </a:ext>
                </a:extLst>
              </p14:cNvPr>
              <p14:cNvContentPartPr/>
              <p14:nvPr/>
            </p14:nvContentPartPr>
            <p14:xfrm>
              <a:off x="520920" y="1843600"/>
              <a:ext cx="2003400" cy="1323720"/>
            </p14:xfrm>
          </p:contentPart>
        </mc:Choice>
        <mc:Fallback xmlns="">
          <p:pic>
            <p:nvPicPr>
              <p:cNvPr id="12" name="Ink 11">
                <a:extLst>
                  <a:ext uri="{FF2B5EF4-FFF2-40B4-BE49-F238E27FC236}">
                    <a16:creationId xmlns:a16="http://schemas.microsoft.com/office/drawing/2014/main" id="{E205991B-D5AF-8F52-0A83-2FC6C0CDA607}"/>
                  </a:ext>
                </a:extLst>
              </p:cNvPr>
              <p:cNvPicPr/>
              <p:nvPr/>
            </p:nvPicPr>
            <p:blipFill>
              <a:blip r:embed="rId18"/>
              <a:stretch>
                <a:fillRect/>
              </a:stretch>
            </p:blipFill>
            <p:spPr>
              <a:xfrm>
                <a:off x="514800" y="1837480"/>
                <a:ext cx="2015640" cy="13359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5" name="Ink 14">
                <a:extLst>
                  <a:ext uri="{FF2B5EF4-FFF2-40B4-BE49-F238E27FC236}">
                    <a16:creationId xmlns:a16="http://schemas.microsoft.com/office/drawing/2014/main" id="{37958E62-A5F6-CBBD-7A1F-1CEA18410011}"/>
                  </a:ext>
                </a:extLst>
              </p14:cNvPr>
              <p14:cNvContentPartPr/>
              <p14:nvPr/>
            </p14:nvContentPartPr>
            <p14:xfrm>
              <a:off x="807120" y="2112880"/>
              <a:ext cx="162000" cy="1031040"/>
            </p14:xfrm>
          </p:contentPart>
        </mc:Choice>
        <mc:Fallback xmlns="">
          <p:pic>
            <p:nvPicPr>
              <p:cNvPr id="15" name="Ink 14">
                <a:extLst>
                  <a:ext uri="{FF2B5EF4-FFF2-40B4-BE49-F238E27FC236}">
                    <a16:creationId xmlns:a16="http://schemas.microsoft.com/office/drawing/2014/main" id="{37958E62-A5F6-CBBD-7A1F-1CEA18410011}"/>
                  </a:ext>
                </a:extLst>
              </p:cNvPr>
              <p:cNvPicPr/>
              <p:nvPr/>
            </p:nvPicPr>
            <p:blipFill>
              <a:blip r:embed="rId20"/>
              <a:stretch>
                <a:fillRect/>
              </a:stretch>
            </p:blipFill>
            <p:spPr>
              <a:xfrm>
                <a:off x="801000" y="2106760"/>
                <a:ext cx="174240" cy="10432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6" name="Ink 15">
                <a:extLst>
                  <a:ext uri="{FF2B5EF4-FFF2-40B4-BE49-F238E27FC236}">
                    <a16:creationId xmlns:a16="http://schemas.microsoft.com/office/drawing/2014/main" id="{DA827528-BAB7-AAC8-957F-9E8C962A39D7}"/>
                  </a:ext>
                </a:extLst>
              </p14:cNvPr>
              <p14:cNvContentPartPr/>
              <p14:nvPr/>
            </p14:nvContentPartPr>
            <p14:xfrm>
              <a:off x="2295720" y="1854040"/>
              <a:ext cx="187560" cy="923760"/>
            </p14:xfrm>
          </p:contentPart>
        </mc:Choice>
        <mc:Fallback xmlns="">
          <p:pic>
            <p:nvPicPr>
              <p:cNvPr id="16" name="Ink 15">
                <a:extLst>
                  <a:ext uri="{FF2B5EF4-FFF2-40B4-BE49-F238E27FC236}">
                    <a16:creationId xmlns:a16="http://schemas.microsoft.com/office/drawing/2014/main" id="{DA827528-BAB7-AAC8-957F-9E8C962A39D7}"/>
                  </a:ext>
                </a:extLst>
              </p:cNvPr>
              <p:cNvPicPr/>
              <p:nvPr/>
            </p:nvPicPr>
            <p:blipFill>
              <a:blip r:embed="rId22"/>
              <a:stretch>
                <a:fillRect/>
              </a:stretch>
            </p:blipFill>
            <p:spPr>
              <a:xfrm>
                <a:off x="2289600" y="1847920"/>
                <a:ext cx="199800" cy="93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E67EBDE9-553C-FC23-F935-AA638EA46FC4}"/>
                  </a:ext>
                </a:extLst>
              </p14:cNvPr>
              <p14:cNvContentPartPr/>
              <p14:nvPr/>
            </p14:nvContentPartPr>
            <p14:xfrm>
              <a:off x="1351080" y="2067520"/>
              <a:ext cx="122400" cy="984240"/>
            </p14:xfrm>
          </p:contentPart>
        </mc:Choice>
        <mc:Fallback xmlns="">
          <p:pic>
            <p:nvPicPr>
              <p:cNvPr id="17" name="Ink 16">
                <a:extLst>
                  <a:ext uri="{FF2B5EF4-FFF2-40B4-BE49-F238E27FC236}">
                    <a16:creationId xmlns:a16="http://schemas.microsoft.com/office/drawing/2014/main" id="{E67EBDE9-553C-FC23-F935-AA638EA46FC4}"/>
                  </a:ext>
                </a:extLst>
              </p:cNvPr>
              <p:cNvPicPr/>
              <p:nvPr/>
            </p:nvPicPr>
            <p:blipFill>
              <a:blip r:embed="rId24"/>
              <a:stretch>
                <a:fillRect/>
              </a:stretch>
            </p:blipFill>
            <p:spPr>
              <a:xfrm>
                <a:off x="1344960" y="2061400"/>
                <a:ext cx="134640" cy="9964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8" name="Ink 27">
                <a:extLst>
                  <a:ext uri="{FF2B5EF4-FFF2-40B4-BE49-F238E27FC236}">
                    <a16:creationId xmlns:a16="http://schemas.microsoft.com/office/drawing/2014/main" id="{E4528252-637E-BF91-DC86-163346265516}"/>
                  </a:ext>
                </a:extLst>
              </p14:cNvPr>
              <p14:cNvContentPartPr/>
              <p14:nvPr/>
            </p14:nvContentPartPr>
            <p14:xfrm>
              <a:off x="1184040" y="2384700"/>
              <a:ext cx="364680" cy="337320"/>
            </p14:xfrm>
          </p:contentPart>
        </mc:Choice>
        <mc:Fallback xmlns="">
          <p:pic>
            <p:nvPicPr>
              <p:cNvPr id="28" name="Ink 27">
                <a:extLst>
                  <a:ext uri="{FF2B5EF4-FFF2-40B4-BE49-F238E27FC236}">
                    <a16:creationId xmlns:a16="http://schemas.microsoft.com/office/drawing/2014/main" id="{E4528252-637E-BF91-DC86-163346265516}"/>
                  </a:ext>
                </a:extLst>
              </p:cNvPr>
              <p:cNvPicPr/>
              <p:nvPr/>
            </p:nvPicPr>
            <p:blipFill>
              <a:blip r:embed="rId26"/>
              <a:stretch>
                <a:fillRect/>
              </a:stretch>
            </p:blipFill>
            <p:spPr>
              <a:xfrm>
                <a:off x="1177920" y="2378580"/>
                <a:ext cx="376920" cy="3495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0" name="Ink 29">
                <a:extLst>
                  <a:ext uri="{FF2B5EF4-FFF2-40B4-BE49-F238E27FC236}">
                    <a16:creationId xmlns:a16="http://schemas.microsoft.com/office/drawing/2014/main" id="{A58ED538-A1C9-331A-BA6F-A4A67AC427D3}"/>
                  </a:ext>
                </a:extLst>
              </p14:cNvPr>
              <p14:cNvContentPartPr/>
              <p14:nvPr/>
            </p14:nvContentPartPr>
            <p14:xfrm>
              <a:off x="2301120" y="1817160"/>
              <a:ext cx="1416960" cy="949680"/>
            </p14:xfrm>
          </p:contentPart>
        </mc:Choice>
        <mc:Fallback xmlns="">
          <p:pic>
            <p:nvPicPr>
              <p:cNvPr id="30" name="Ink 29">
                <a:extLst>
                  <a:ext uri="{FF2B5EF4-FFF2-40B4-BE49-F238E27FC236}">
                    <a16:creationId xmlns:a16="http://schemas.microsoft.com/office/drawing/2014/main" id="{A58ED538-A1C9-331A-BA6F-A4A67AC427D3}"/>
                  </a:ext>
                </a:extLst>
              </p:cNvPr>
              <p:cNvPicPr/>
              <p:nvPr/>
            </p:nvPicPr>
            <p:blipFill>
              <a:blip r:embed="rId28"/>
              <a:stretch>
                <a:fillRect/>
              </a:stretch>
            </p:blipFill>
            <p:spPr>
              <a:xfrm>
                <a:off x="2295000" y="1811040"/>
                <a:ext cx="1429200" cy="9619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8" name="Ink 7">
                <a:extLst>
                  <a:ext uri="{FF2B5EF4-FFF2-40B4-BE49-F238E27FC236}">
                    <a16:creationId xmlns:a16="http://schemas.microsoft.com/office/drawing/2014/main" id="{CF93057B-8D37-2C57-2DC2-08BD279DEE02}"/>
                  </a:ext>
                </a:extLst>
              </p14:cNvPr>
              <p14:cNvContentPartPr/>
              <p14:nvPr/>
            </p14:nvContentPartPr>
            <p14:xfrm>
              <a:off x="1785420" y="2453250"/>
              <a:ext cx="561600" cy="439920"/>
            </p14:xfrm>
          </p:contentPart>
        </mc:Choice>
        <mc:Fallback xmlns="">
          <p:pic>
            <p:nvPicPr>
              <p:cNvPr id="8" name="Ink 7">
                <a:extLst>
                  <a:ext uri="{FF2B5EF4-FFF2-40B4-BE49-F238E27FC236}">
                    <a16:creationId xmlns:a16="http://schemas.microsoft.com/office/drawing/2014/main" id="{CF93057B-8D37-2C57-2DC2-08BD279DEE02}"/>
                  </a:ext>
                </a:extLst>
              </p:cNvPr>
              <p:cNvPicPr/>
              <p:nvPr/>
            </p:nvPicPr>
            <p:blipFill>
              <a:blip r:embed="rId30"/>
              <a:stretch>
                <a:fillRect/>
              </a:stretch>
            </p:blipFill>
            <p:spPr>
              <a:xfrm>
                <a:off x="1779300" y="2447130"/>
                <a:ext cx="573840" cy="4521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0" name="Ink 9">
                <a:extLst>
                  <a:ext uri="{FF2B5EF4-FFF2-40B4-BE49-F238E27FC236}">
                    <a16:creationId xmlns:a16="http://schemas.microsoft.com/office/drawing/2014/main" id="{02FA5CE8-7801-089A-9921-88E9F7862F10}"/>
                  </a:ext>
                </a:extLst>
              </p14:cNvPr>
              <p14:cNvContentPartPr/>
              <p14:nvPr/>
            </p14:nvContentPartPr>
            <p14:xfrm>
              <a:off x="538240" y="2325840"/>
              <a:ext cx="1839240" cy="387360"/>
            </p14:xfrm>
          </p:contentPart>
        </mc:Choice>
        <mc:Fallback xmlns="">
          <p:pic>
            <p:nvPicPr>
              <p:cNvPr id="10" name="Ink 9">
                <a:extLst>
                  <a:ext uri="{FF2B5EF4-FFF2-40B4-BE49-F238E27FC236}">
                    <a16:creationId xmlns:a16="http://schemas.microsoft.com/office/drawing/2014/main" id="{02FA5CE8-7801-089A-9921-88E9F7862F10}"/>
                  </a:ext>
                </a:extLst>
              </p:cNvPr>
              <p:cNvPicPr/>
              <p:nvPr/>
            </p:nvPicPr>
            <p:blipFill>
              <a:blip r:embed="rId32"/>
              <a:stretch>
                <a:fillRect/>
              </a:stretch>
            </p:blipFill>
            <p:spPr>
              <a:xfrm>
                <a:off x="532120" y="2319720"/>
                <a:ext cx="1851480" cy="399600"/>
              </a:xfrm>
              <a:prstGeom prst="rect">
                <a:avLst/>
              </a:prstGeom>
            </p:spPr>
          </p:pic>
        </mc:Fallback>
      </mc:AlternateContent>
    </p:spTree>
    <p:extLst>
      <p:ext uri="{BB962C8B-B14F-4D97-AF65-F5344CB8AC3E}">
        <p14:creationId xmlns:p14="http://schemas.microsoft.com/office/powerpoint/2010/main" val="3660284324"/>
      </p:ext>
    </p:extLst>
  </p:cSld>
  <p:clrMapOvr>
    <a:masterClrMapping/>
  </p:clrMapOvr>
  <p:transition advTm="154971">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000" fill="hold"/>
                                        <p:tgtEl>
                                          <p:spTgt spid="12"/>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5"/>
                                            </p:cond>
                                          </p:stCondLst>
                                        </p:cTn>
                                        <p:tgtEl>
                                          <p:spTgt spid="1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63"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3500" fill="hold"/>
                                        <p:tgtEl>
                                          <p:spTgt spid="17"/>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0"/>
                                            </p:cond>
                                          </p:stCondLst>
                                        </p:cTn>
                                        <p:tgtEl>
                                          <p:spTgt spid="17"/>
                                        </p:tgtEl>
                                        <p:attrNameLst>
                                          <p:attrName>style.visibility</p:attrName>
                                        </p:attrNameLst>
                                      </p:cBhvr>
                                      <p:to>
                                        <p:strVal val="hidden"/>
                                      </p:to>
                                    </p:set>
                                  </p:subTnLst>
                                </p:cTn>
                              </p:par>
                              <p:par>
                                <p:cTn id="13" presetID="63"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3500" fill="hold"/>
                                        <p:tgtEl>
                                          <p:spTgt spid="15"/>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3"/>
                                            </p:cond>
                                          </p:stCondLst>
                                        </p:cTn>
                                        <p:tgtEl>
                                          <p:spTgt spid="15"/>
                                        </p:tgtEl>
                                        <p:attrNameLst>
                                          <p:attrName>style.visibility</p:attrName>
                                        </p:attrNameLst>
                                      </p:cBhvr>
                                      <p:to>
                                        <p:strVal val="hidden"/>
                                      </p:to>
                                    </p:set>
                                  </p:subTnLst>
                                </p:cTn>
                              </p:par>
                              <p:par>
                                <p:cTn id="16" presetID="63"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3500" fill="hold"/>
                                        <p:tgtEl>
                                          <p:spTgt spid="16"/>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6"/>
                                            </p:cond>
                                          </p:stCondLst>
                                        </p:cTn>
                                        <p:tgtEl>
                                          <p:spTgt spid="16"/>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63"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p:cTn id="23" dur="3500" fill="hold"/>
                                        <p:tgtEl>
                                          <p:spTgt spid="30"/>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21"/>
                                            </p:cond>
                                          </p:stCondLst>
                                        </p:cTn>
                                        <p:tgtEl>
                                          <p:spTgt spid="30"/>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63"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3500" fill="hold"/>
                                        <p:tgtEl>
                                          <p:spTgt spid="8"/>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26"/>
                                            </p:cond>
                                          </p:stCondLst>
                                        </p:cTn>
                                        <p:tgtEl>
                                          <p:spTgt spid="8"/>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63" presetClass="entr" presetSubtype="0" fill="hold" nodeType="clickEffect">
                                  <p:stCondLst>
                                    <p:cond delay="0"/>
                                  </p:stCondLst>
                                  <p:childTnLst>
                                    <p:set>
                                      <p:cBhvr>
                                        <p:cTn id="32" dur="1" fill="hold">
                                          <p:stCondLst>
                                            <p:cond delay="0"/>
                                          </p:stCondLst>
                                        </p:cTn>
                                        <p:tgtEl>
                                          <p:spTgt spid="65"/>
                                        </p:tgtEl>
                                        <p:attrNameLst>
                                          <p:attrName>style.visibility</p:attrName>
                                        </p:attrNameLst>
                                      </p:cBhvr>
                                      <p:to>
                                        <p:strVal val="visible"/>
                                      </p:to>
                                    </p:set>
                                    <p:anim calcmode="lin" valueType="num">
                                      <p:cBhvr>
                                        <p:cTn id="33" dur="7000" fill="hold"/>
                                        <p:tgtEl>
                                          <p:spTgt spid="65"/>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31"/>
                                            </p:cond>
                                          </p:stCondLst>
                                        </p:cTn>
                                        <p:tgtEl>
                                          <p:spTgt spid="65"/>
                                        </p:tgtEl>
                                        <p:attrNameLst>
                                          <p:attrName>style.visibility</p:attrName>
                                        </p:attrNameLst>
                                      </p:cBhvr>
                                      <p:to>
                                        <p:strVal val="hidden"/>
                                      </p:to>
                                    </p:set>
                                  </p:subTnLst>
                                </p:cTn>
                              </p:par>
                            </p:childTnLst>
                          </p:cTn>
                        </p:par>
                      </p:childTnLst>
                    </p:cTn>
                  </p:par>
                  <p:par>
                    <p:cTn id="34" fill="hold">
                      <p:stCondLst>
                        <p:cond delay="indefinite"/>
                      </p:stCondLst>
                      <p:childTnLst>
                        <p:par>
                          <p:cTn id="35" fill="hold">
                            <p:stCondLst>
                              <p:cond delay="0"/>
                            </p:stCondLst>
                            <p:childTnLst>
                              <p:par>
                                <p:cTn id="36" presetID="63"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3500" fill="hold"/>
                                        <p:tgtEl>
                                          <p:spTgt spid="10"/>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36"/>
                                            </p:cond>
                                          </p:stCondLst>
                                        </p:cTn>
                                        <p:tgtEl>
                                          <p:spTgt spid="10"/>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63"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3500" fill="hold"/>
                                        <p:tgtEl>
                                          <p:spTgt spid="28"/>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41"/>
                                            </p:cond>
                                          </p:stCondLst>
                                        </p:cTn>
                                        <p:tgtEl>
                                          <p:spTgt spid="28"/>
                                        </p:tgtEl>
                                        <p:attrNameLst>
                                          <p:attrName>style.visibility</p:attrName>
                                        </p:attrNameLst>
                                      </p:cBhvr>
                                      <p:to>
                                        <p:strVal val="hidden"/>
                                      </p:to>
                                    </p:set>
                                  </p:subTnLst>
                                </p:cTn>
                              </p:par>
                            </p:childTnLst>
                          </p:cTn>
                        </p:par>
                        <p:par>
                          <p:cTn id="44" fill="hold">
                            <p:stCondLst>
                              <p:cond delay="3500"/>
                            </p:stCondLst>
                            <p:childTnLst>
                              <p:par>
                                <p:cTn id="45" presetID="1" presetClass="mediacall" presetSubtype="0" fill="hold" nodeType="afterEffect">
                                  <p:stCondLst>
                                    <p:cond delay="0"/>
                                  </p:stCondLst>
                                  <p:childTnLst>
                                    <p:cmd type="call" cmd="playFrom(0.0)">
                                      <p:cBhvr>
                                        <p:cTn id="46" dur="1" fill="hold"/>
                                        <p:tgtEl>
                                          <p:spTgt spid="5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5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Structures 2, 6, 8 and 11</a:t>
            </a:r>
          </a:p>
        </p:txBody>
      </p:sp>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2"/>
          </p:nvPr>
        </p:nvPicPr>
        <p:blipFill>
          <a:blip r:embed="rId5" cstate="print">
            <a:extLst>
              <a:ext uri="{28A0092B-C50C-407E-A947-70E740481C1C}">
                <a14:useLocalDpi xmlns:a14="http://schemas.microsoft.com/office/drawing/2010/main" val="0"/>
              </a:ext>
            </a:extLst>
          </a:blip>
          <a:srcRect l="5533" r="5533"/>
          <a:stretch/>
        </p:blipFill>
        <p:spPr>
          <a:xfrm>
            <a:off x="5124176" y="1449000"/>
            <a:ext cx="2641698" cy="1980000"/>
          </a:xfrm>
        </p:spPr>
      </p:pic>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6" cstate="print">
            <a:extLst>
              <a:ext uri="{28A0092B-C50C-407E-A947-70E740481C1C}">
                <a14:useLocalDpi xmlns:a14="http://schemas.microsoft.com/office/drawing/2010/main" val="0"/>
              </a:ext>
            </a:extLst>
          </a:blip>
          <a:srcRect l="5503" t="8657" r="61313" b="57438"/>
          <a:stretch/>
        </p:blipFill>
        <p:spPr>
          <a:xfrm>
            <a:off x="1409940" y="1438181"/>
            <a:ext cx="2740530" cy="198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4"/>
          </p:nvPr>
        </p:nvPicPr>
        <p:blipFill rotWithShape="1">
          <a:blip r:embed="rId7" cstate="print">
            <a:extLst>
              <a:ext uri="{28A0092B-C50C-407E-A947-70E740481C1C}">
                <a14:useLocalDpi xmlns:a14="http://schemas.microsoft.com/office/drawing/2010/main" val="0"/>
              </a:ext>
            </a:extLst>
          </a:blip>
          <a:srcRect l="15425" t="60086" r="49042" b="6474"/>
          <a:stretch/>
        </p:blipFill>
        <p:spPr>
          <a:xfrm>
            <a:off x="590773" y="3830025"/>
            <a:ext cx="2805000" cy="198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Content Placeholder 10">
            <a:extLst>
              <a:ext uri="{FF2B5EF4-FFF2-40B4-BE49-F238E27FC236}">
                <a16:creationId xmlns:a16="http://schemas.microsoft.com/office/drawing/2014/main" id="{D38D8889-1AC6-7B76-ED8D-3F5A7AE79DA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6576" t="25119" r="10993" b="45774"/>
          <a:stretch/>
        </p:blipFill>
        <p:spPr>
          <a:xfrm>
            <a:off x="6336073" y="3830025"/>
            <a:ext cx="2157844" cy="1980000"/>
          </a:xfrm>
          <a:prstGeom prst="rect">
            <a:avLst/>
          </a:prstGeom>
        </p:spPr>
      </p:pic>
      <p:pic>
        <p:nvPicPr>
          <p:cNvPr id="6" name="Content Placeholder 10">
            <a:extLst>
              <a:ext uri="{FF2B5EF4-FFF2-40B4-BE49-F238E27FC236}">
                <a16:creationId xmlns:a16="http://schemas.microsoft.com/office/drawing/2014/main" id="{3AC36CA4-4C4C-765F-1BDB-B51562B84C9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493" t="52070" r="26829" b="18882"/>
          <a:stretch/>
        </p:blipFill>
        <p:spPr>
          <a:xfrm>
            <a:off x="3772963" y="3830025"/>
            <a:ext cx="2185920" cy="1980000"/>
          </a:xfrm>
          <a:prstGeom prst="rect">
            <a:avLst/>
          </a:prstGeom>
        </p:spPr>
      </p:pic>
      <p:pic>
        <p:nvPicPr>
          <p:cNvPr id="20" name="Audio 19">
            <a:hlinkClick r:id="" action="ppaction://media"/>
            <a:extLst>
              <a:ext uri="{FF2B5EF4-FFF2-40B4-BE49-F238E27FC236}">
                <a16:creationId xmlns:a16="http://schemas.microsoft.com/office/drawing/2014/main" id="{1BD722CE-1F7C-A69B-2093-9A57BDFB4038}"/>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624875981"/>
      </p:ext>
    </p:extLst>
  </p:cSld>
  <p:clrMapOvr>
    <a:masterClrMapping/>
  </p:clrMapOvr>
  <p:transition advTm="69295">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map of the islands&#10;&#10;Description automatically generated">
            <a:extLst>
              <a:ext uri="{FF2B5EF4-FFF2-40B4-BE49-F238E27FC236}">
                <a16:creationId xmlns:a16="http://schemas.microsoft.com/office/drawing/2014/main" id="{9CC943A7-6758-760D-73E3-303CA352BAD1}"/>
              </a:ext>
            </a:extLst>
          </p:cNvPr>
          <p:cNvPicPr>
            <a:picLocks noGrp="1" noChangeAspect="1"/>
          </p:cNvPicPr>
          <p:nvPr>
            <p:ph sz="quarter" idx="4294967295"/>
          </p:nvPr>
        </p:nvPicPr>
        <p:blipFill rotWithShape="1">
          <a:blip r:embed="rId5" cstate="print">
            <a:extLst>
              <a:ext uri="{28A0092B-C50C-407E-A947-70E740481C1C}">
                <a14:useLocalDpi xmlns:a14="http://schemas.microsoft.com/office/drawing/2010/main" val="0"/>
              </a:ext>
            </a:extLst>
          </a:blip>
          <a:srcRect l="19412" t="8354" r="48352" b="48321"/>
          <a:stretch/>
        </p:blipFill>
        <p:spPr>
          <a:xfrm>
            <a:off x="388937" y="1467333"/>
            <a:ext cx="2174875" cy="2063750"/>
          </a:xfrm>
          <a:prstGeom prst="rect">
            <a:avLst/>
          </a:prstGeom>
          <a:scene3d>
            <a:camera prst="orthographicFront"/>
            <a:lightRig rig="twoPt" dir="t">
              <a:rot lat="0" lon="0" rev="7200000"/>
            </a:lightRig>
          </a:scene3d>
        </p:spPr>
      </p:pic>
      <p:pic>
        <p:nvPicPr>
          <p:cNvPr id="13" name="Content Placeholder 12" descr="A close-up of a piece of clay&#10;&#10;Description automatically generated">
            <a:extLst>
              <a:ext uri="{FF2B5EF4-FFF2-40B4-BE49-F238E27FC236}">
                <a16:creationId xmlns:a16="http://schemas.microsoft.com/office/drawing/2014/main" id="{FCCCECD4-9047-3C9B-BDF2-B2750F0C0B8B}"/>
              </a:ext>
            </a:extLst>
          </p:cNvPr>
          <p:cNvPicPr>
            <a:picLocks noGrp="1" noChangeAspect="1"/>
          </p:cNvPicPr>
          <p:nvPr>
            <p:ph sz="quarter" idx="4294967295"/>
          </p:nvPr>
        </p:nvPicPr>
        <p:blipFill>
          <a:blip r:embed="rId6" cstate="print">
            <a:extLst>
              <a:ext uri="{28A0092B-C50C-407E-A947-70E740481C1C}">
                <a14:useLocalDpi xmlns:a14="http://schemas.microsoft.com/office/drawing/2010/main" val="0"/>
              </a:ext>
            </a:extLst>
          </a:blip>
          <a:srcRect/>
          <a:stretch/>
        </p:blipFill>
        <p:spPr>
          <a:xfrm flipH="1" flipV="1">
            <a:off x="2636837" y="1467333"/>
            <a:ext cx="2773363" cy="2063750"/>
          </a:xfrm>
          <a:prstGeom prst="rect">
            <a:avLst/>
          </a:prstGeom>
          <a:scene3d>
            <a:camera prst="orthographicFront"/>
            <a:lightRig rig="twoPt" dir="t">
              <a:rot lat="0" lon="0" rev="7200000"/>
            </a:lightRig>
          </a:scene3d>
        </p:spPr>
      </p:pic>
      <p:pic>
        <p:nvPicPr>
          <p:cNvPr id="5" name="Content Placeholder 12" descr="A close-up of a piece of clay&#10;&#10;Description automatically generated">
            <a:extLst>
              <a:ext uri="{FF2B5EF4-FFF2-40B4-BE49-F238E27FC236}">
                <a16:creationId xmlns:a16="http://schemas.microsoft.com/office/drawing/2014/main" id="{2CE12679-9F76-E574-A18D-A0030E30ADD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flipH="1" flipV="1">
            <a:off x="5486400" y="1467333"/>
            <a:ext cx="3132138" cy="2063750"/>
          </a:xfrm>
          <a:prstGeom prst="rect">
            <a:avLst/>
          </a:prstGeom>
          <a:scene3d>
            <a:camera prst="orthographicFront"/>
            <a:lightRig rig="twoPt" dir="t">
              <a:rot lat="0" lon="0" rev="7200000"/>
            </a:lightRig>
          </a:scene3d>
        </p:spPr>
      </p:pic>
      <p:pic>
        <p:nvPicPr>
          <p:cNvPr id="2" name="Content Placeholder 8" descr="A map of the islands&#10;&#10;Description automatically generated">
            <a:extLst>
              <a:ext uri="{FF2B5EF4-FFF2-40B4-BE49-F238E27FC236}">
                <a16:creationId xmlns:a16="http://schemas.microsoft.com/office/drawing/2014/main" id="{AD7EE249-957E-3F62-E0BD-78C2DFE4BA6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305" t="8408" r="43471" b="25124"/>
          <a:stretch/>
        </p:blipFill>
        <p:spPr>
          <a:xfrm>
            <a:off x="388937" y="3605696"/>
            <a:ext cx="2365375" cy="2122488"/>
          </a:xfrm>
          <a:prstGeom prst="rect">
            <a:avLst/>
          </a:prstGeom>
          <a:scene3d>
            <a:camera prst="orthographicFront"/>
            <a:lightRig rig="twoPt" dir="t">
              <a:rot lat="0" lon="0" rev="7200000"/>
            </a:lightRig>
          </a:scene3d>
        </p:spPr>
      </p:pic>
      <p:pic>
        <p:nvPicPr>
          <p:cNvPr id="11" name="Content Placeholder 10" descr="A close-up of a piece of rock&#10;&#10;Description automatically generated">
            <a:extLst>
              <a:ext uri="{FF2B5EF4-FFF2-40B4-BE49-F238E27FC236}">
                <a16:creationId xmlns:a16="http://schemas.microsoft.com/office/drawing/2014/main" id="{43743033-3C00-52D4-F1FC-B924D2AFD5DB}"/>
              </a:ext>
            </a:extLst>
          </p:cNvPr>
          <p:cNvPicPr>
            <a:picLocks noGrp="1" noChangeAspect="1"/>
          </p:cNvPicPr>
          <p:nvPr>
            <p:ph sz="quarter" idx="4294967295"/>
          </p:nvPr>
        </p:nvPicPr>
        <p:blipFill>
          <a:blip r:embed="rId9" cstate="print">
            <a:extLst>
              <a:ext uri="{28A0092B-C50C-407E-A947-70E740481C1C}">
                <a14:useLocalDpi xmlns:a14="http://schemas.microsoft.com/office/drawing/2010/main" val="0"/>
              </a:ext>
            </a:extLst>
          </a:blip>
          <a:srcRect l="5515" r="5515"/>
          <a:stretch/>
        </p:blipFill>
        <p:spPr>
          <a:xfrm flipH="1" flipV="1">
            <a:off x="2828925" y="3605696"/>
            <a:ext cx="2855913" cy="2122488"/>
          </a:xfrm>
          <a:prstGeom prst="rect">
            <a:avLst/>
          </a:prstGeom>
        </p:spPr>
      </p:pic>
      <p:pic>
        <p:nvPicPr>
          <p:cNvPr id="4" name="Content Placeholder 10" descr="A close-up of a piece of rock&#10;&#10;Description automatically generated">
            <a:extLst>
              <a:ext uri="{FF2B5EF4-FFF2-40B4-BE49-F238E27FC236}">
                <a16:creationId xmlns:a16="http://schemas.microsoft.com/office/drawing/2014/main" id="{25888F4E-3EEA-C771-F25F-A84045922EDB}"/>
              </a:ext>
            </a:extLst>
          </p:cNvPr>
          <p:cNvPicPr>
            <a:picLocks noChangeAspect="1"/>
          </p:cNvPicPr>
          <p:nvPr/>
        </p:nvPicPr>
        <p:blipFill>
          <a:blip r:embed="rId10" cstate="print">
            <a:extLst>
              <a:ext uri="{28A0092B-C50C-407E-A947-70E740481C1C}">
                <a14:useLocalDpi xmlns:a14="http://schemas.microsoft.com/office/drawing/2010/main" val="0"/>
              </a:ext>
            </a:extLst>
          </a:blip>
          <a:srcRect l="5515" r="5515"/>
          <a:stretch/>
        </p:blipFill>
        <p:spPr>
          <a:xfrm rot="10800000">
            <a:off x="5761037" y="3605696"/>
            <a:ext cx="2855913" cy="2122488"/>
          </a:xfrm>
          <a:prstGeom prst="rect">
            <a:avLst/>
          </a:prstGeom>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Waste Pits</a:t>
            </a:r>
          </a:p>
        </p:txBody>
      </p:sp>
      <p:pic>
        <p:nvPicPr>
          <p:cNvPr id="21" name="Audio 20">
            <a:hlinkClick r:id="" action="ppaction://media"/>
            <a:extLst>
              <a:ext uri="{FF2B5EF4-FFF2-40B4-BE49-F238E27FC236}">
                <a16:creationId xmlns:a16="http://schemas.microsoft.com/office/drawing/2014/main" id="{91279949-85CB-4F1E-A354-43D063C5C587}"/>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99425259"/>
      </p:ext>
    </p:extLst>
  </p:cSld>
  <p:clrMapOvr>
    <a:masterClrMapping/>
  </p:clrMapOvr>
  <p:transition advTm="25478">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7034B5-47C8-ABA2-E2B1-20E4088BD114}"/>
              </a:ext>
            </a:extLst>
          </p:cNvPr>
          <p:cNvSpPr>
            <a:spLocks noGrp="1"/>
          </p:cNvSpPr>
          <p:nvPr>
            <p:ph type="body" sz="quarter" idx="10"/>
          </p:nvPr>
        </p:nvSpPr>
        <p:spPr>
          <a:xfrm>
            <a:off x="1681163" y="3552825"/>
            <a:ext cx="5781675" cy="773113"/>
          </a:xfrm>
        </p:spPr>
        <p:txBody>
          <a:bodyPr/>
          <a:lstStyle/>
          <a:p>
            <a:r>
              <a:rPr lang="en-GB" sz="3800" dirty="0"/>
              <a:t>Bronze/Iron Age Activity</a:t>
            </a:r>
          </a:p>
          <a:p>
            <a:r>
              <a:rPr lang="en-GB" sz="2000" dirty="0"/>
              <a:t>(c.2000-800 BCE, 800 BCE-400 CE)</a:t>
            </a:r>
          </a:p>
        </p:txBody>
      </p:sp>
      <p:pic>
        <p:nvPicPr>
          <p:cNvPr id="18" name="Audio 17">
            <a:hlinkClick r:id="" action="ppaction://media"/>
            <a:extLst>
              <a:ext uri="{FF2B5EF4-FFF2-40B4-BE49-F238E27FC236}">
                <a16:creationId xmlns:a16="http://schemas.microsoft.com/office/drawing/2014/main" id="{A00B2019-4C43-342C-C054-544834691C0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19141065"/>
      </p:ext>
    </p:extLst>
  </p:cSld>
  <p:clrMapOvr>
    <a:masterClrMapping/>
  </p:clrMapOvr>
  <p:transition advTm="45364">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5" cstate="print">
            <a:extLst>
              <a:ext uri="{28A0092B-C50C-407E-A947-70E740481C1C}">
                <a14:useLocalDpi xmlns:a14="http://schemas.microsoft.com/office/drawing/2010/main" val="0"/>
              </a:ext>
            </a:extLst>
          </a:blip>
          <a:srcRect l="5792" t="9137" r="16562" b="8378"/>
          <a:stretch/>
        </p:blipFill>
        <p:spPr>
          <a:xfrm>
            <a:off x="1566575" y="1273214"/>
            <a:ext cx="5874325" cy="450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Bronze/Iron Age Features North Area</a:t>
            </a:r>
          </a:p>
        </p:txBody>
      </p:sp>
      <p:pic>
        <p:nvPicPr>
          <p:cNvPr id="5" name="Audio 4">
            <a:hlinkClick r:id="" action="ppaction://media"/>
            <a:extLst>
              <a:ext uri="{FF2B5EF4-FFF2-40B4-BE49-F238E27FC236}">
                <a16:creationId xmlns:a16="http://schemas.microsoft.com/office/drawing/2014/main" id="{25B86C40-9918-1BBC-CB8E-705A43F55B2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920547257"/>
      </p:ext>
    </p:extLst>
  </p:cSld>
  <p:clrMapOvr>
    <a:masterClrMapping/>
  </p:clrMapOvr>
  <p:transition advTm="7237">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0">
            <a:extLst>
              <a:ext uri="{FF2B5EF4-FFF2-40B4-BE49-F238E27FC236}">
                <a16:creationId xmlns:a16="http://schemas.microsoft.com/office/drawing/2014/main" id="{4E534320-F802-2245-E5D7-15CE1C1D116A}"/>
              </a:ext>
            </a:extLst>
          </p:cNvPr>
          <p:cNvPicPr>
            <a:picLocks noChangeAspect="1"/>
          </p:cNvPicPr>
          <p:nvPr/>
        </p:nvPicPr>
        <p:blipFill>
          <a:blip r:embed="rId5" cstate="print">
            <a:extLst>
              <a:ext uri="{28A0092B-C50C-407E-A947-70E740481C1C}">
                <a14:useLocalDpi xmlns:a14="http://schemas.microsoft.com/office/drawing/2010/main" val="0"/>
              </a:ext>
            </a:extLst>
          </a:blip>
          <a:srcRect l="5533" r="5533"/>
          <a:stretch/>
        </p:blipFill>
        <p:spPr>
          <a:xfrm>
            <a:off x="430213" y="1241385"/>
            <a:ext cx="1971675" cy="1458913"/>
          </a:xfrm>
          <a:prstGeom prst="rect">
            <a:avLst/>
          </a:prstGeom>
        </p:spPr>
      </p:pic>
      <p:pic>
        <p:nvPicPr>
          <p:cNvPr id="5" name="Content Placeholder 10">
            <a:extLst>
              <a:ext uri="{FF2B5EF4-FFF2-40B4-BE49-F238E27FC236}">
                <a16:creationId xmlns:a16="http://schemas.microsoft.com/office/drawing/2014/main" id="{70C6C8F0-D72B-3BCB-7EB1-4EAB1C12837F}"/>
              </a:ext>
            </a:extLst>
          </p:cNvPr>
          <p:cNvPicPr>
            <a:picLocks noChangeAspect="1"/>
          </p:cNvPicPr>
          <p:nvPr/>
        </p:nvPicPr>
        <p:blipFill>
          <a:blip r:embed="rId6" cstate="print">
            <a:extLst>
              <a:ext uri="{28A0092B-C50C-407E-A947-70E740481C1C}">
                <a14:useLocalDpi xmlns:a14="http://schemas.microsoft.com/office/drawing/2010/main" val="0"/>
              </a:ext>
            </a:extLst>
          </a:blip>
          <a:srcRect l="5533" r="5533"/>
          <a:stretch/>
        </p:blipFill>
        <p:spPr>
          <a:xfrm>
            <a:off x="430213" y="2773323"/>
            <a:ext cx="1971675" cy="1458913"/>
          </a:xfrm>
          <a:prstGeom prst="rect">
            <a:avLst/>
          </a:prstGeom>
        </p:spPr>
      </p:pic>
      <p:pic>
        <p:nvPicPr>
          <p:cNvPr id="2" name="Content Placeholder 10">
            <a:extLst>
              <a:ext uri="{FF2B5EF4-FFF2-40B4-BE49-F238E27FC236}">
                <a16:creationId xmlns:a16="http://schemas.microsoft.com/office/drawing/2014/main" id="{6162514D-9EC4-95FB-631C-C41A02C20427}"/>
              </a:ext>
            </a:extLst>
          </p:cNvPr>
          <p:cNvPicPr>
            <a:picLocks noChangeAspect="1"/>
          </p:cNvPicPr>
          <p:nvPr/>
        </p:nvPicPr>
        <p:blipFill>
          <a:blip r:embed="rId7" cstate="print">
            <a:extLst>
              <a:ext uri="{28A0092B-C50C-407E-A947-70E740481C1C}">
                <a14:useLocalDpi xmlns:a14="http://schemas.microsoft.com/office/drawing/2010/main" val="0"/>
              </a:ext>
            </a:extLst>
          </a:blip>
          <a:srcRect l="5533" r="5533"/>
          <a:stretch/>
        </p:blipFill>
        <p:spPr>
          <a:xfrm>
            <a:off x="430213" y="4308435"/>
            <a:ext cx="1971675" cy="1458913"/>
          </a:xfrm>
          <a:prstGeom prst="rect">
            <a:avLst/>
          </a:prstGeom>
        </p:spPr>
      </p:pic>
      <p:pic>
        <p:nvPicPr>
          <p:cNvPr id="6" name="Content Placeholder 10">
            <a:extLst>
              <a:ext uri="{FF2B5EF4-FFF2-40B4-BE49-F238E27FC236}">
                <a16:creationId xmlns:a16="http://schemas.microsoft.com/office/drawing/2014/main" id="{22768E0B-C001-5783-6A03-9819E74D1278}"/>
              </a:ext>
            </a:extLst>
          </p:cNvPr>
          <p:cNvPicPr>
            <a:picLocks noChangeAspect="1"/>
          </p:cNvPicPr>
          <p:nvPr/>
        </p:nvPicPr>
        <p:blipFill>
          <a:blip r:embed="rId8" cstate="print">
            <a:extLst>
              <a:ext uri="{28A0092B-C50C-407E-A947-70E740481C1C}">
                <a14:useLocalDpi xmlns:a14="http://schemas.microsoft.com/office/drawing/2010/main" val="0"/>
              </a:ext>
            </a:extLst>
          </a:blip>
          <a:srcRect l="5533" r="5533"/>
          <a:stretch/>
        </p:blipFill>
        <p:spPr>
          <a:xfrm>
            <a:off x="2478088" y="1241385"/>
            <a:ext cx="3287713" cy="2444750"/>
          </a:xfrm>
          <a:prstGeom prst="rect">
            <a:avLst/>
          </a:prstGeom>
        </p:spPr>
      </p:pic>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4294967295"/>
          </p:nvPr>
        </p:nvPicPr>
        <p:blipFill rotWithShape="1">
          <a:blip r:embed="rId9" cstate="print">
            <a:extLst>
              <a:ext uri="{28A0092B-C50C-407E-A947-70E740481C1C}">
                <a14:useLocalDpi xmlns:a14="http://schemas.microsoft.com/office/drawing/2010/main" val="0"/>
              </a:ext>
            </a:extLst>
          </a:blip>
          <a:srcRect l="32537" t="34300" r="20614" b="7120"/>
          <a:stretch/>
        </p:blipFill>
        <p:spPr>
          <a:xfrm>
            <a:off x="5838825" y="1241385"/>
            <a:ext cx="2779713" cy="2444750"/>
          </a:xfrm>
          <a:prstGeom prst="rect">
            <a:avLst/>
          </a:prstGeom>
          <a:scene3d>
            <a:camera prst="orthographicFront"/>
            <a:lightRig rig="twoPt" dir="t">
              <a:rot lat="0" lon="0" rev="7200000"/>
            </a:lightRig>
          </a:scene3d>
        </p:spPr>
      </p:pic>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4294967295"/>
          </p:nvPr>
        </p:nvPicPr>
        <p:blipFill>
          <a:blip r:embed="rId10" cstate="print">
            <a:extLst>
              <a:ext uri="{28A0092B-C50C-407E-A947-70E740481C1C}">
                <a14:useLocalDpi xmlns:a14="http://schemas.microsoft.com/office/drawing/2010/main" val="0"/>
              </a:ext>
            </a:extLst>
          </a:blip>
          <a:srcRect t="47" b="47"/>
          <a:stretch/>
        </p:blipFill>
        <p:spPr>
          <a:xfrm>
            <a:off x="2478088" y="3760748"/>
            <a:ext cx="2703513" cy="2006600"/>
          </a:xfrm>
          <a:prstGeom prst="rect">
            <a:avLst/>
          </a:prstGeom>
        </p:spPr>
      </p:pic>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4294967295"/>
          </p:nvPr>
        </p:nvPicPr>
        <p:blipFill rotWithShape="1">
          <a:blip r:embed="rId11" cstate="print">
            <a:extLst>
              <a:ext uri="{28A0092B-C50C-407E-A947-70E740481C1C}">
                <a14:useLocalDpi xmlns:a14="http://schemas.microsoft.com/office/drawing/2010/main" val="0"/>
              </a:ext>
            </a:extLst>
          </a:blip>
          <a:srcRect t="14782" r="5966" b="58890"/>
          <a:stretch/>
        </p:blipFill>
        <p:spPr>
          <a:xfrm>
            <a:off x="5253038" y="3760748"/>
            <a:ext cx="3363913" cy="2006600"/>
          </a:xfrm>
          <a:prstGeom prst="rect">
            <a:avLst/>
          </a:prstGeom>
          <a:scene3d>
            <a:camera prst="orthographicFront"/>
            <a:lightRig rig="twoPt" dir="t">
              <a:rot lat="0" lon="0" rev="7200000"/>
            </a:lightRig>
          </a:scene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Structure 1</a:t>
            </a:r>
          </a:p>
        </p:txBody>
      </p:sp>
      <p:pic>
        <p:nvPicPr>
          <p:cNvPr id="29" name="Audio 28">
            <a:hlinkClick r:id="" action="ppaction://media"/>
            <a:extLst>
              <a:ext uri="{FF2B5EF4-FFF2-40B4-BE49-F238E27FC236}">
                <a16:creationId xmlns:a16="http://schemas.microsoft.com/office/drawing/2014/main" id="{9E5DA5BF-2088-BAC2-7480-CB3D9EC3F79C}"/>
              </a:ext>
            </a:extLst>
          </p:cNvPr>
          <p:cNvPicPr>
            <a:picLocks noChangeAspect="1"/>
          </p:cNvPicPr>
          <p:nvPr>
            <a:audioFile r:link="rId2"/>
            <p:extLst>
              <p:ext uri="{DAA4B4D4-6D71-4841-9C94-3DE7FCFB9230}">
                <p14:media xmlns:p14="http://schemas.microsoft.com/office/powerpoint/2010/main" r:embed="rId1">
                  <p14:bmkLst>
                    <p14:bmk name="Bookmark 1" time="17850.1297"/>
                    <p14:bmk name="Bookmark 2" time="27810.2019"/>
                    <p14:bmk name="Bookmark 3" time="35500.2579"/>
                    <p14:bmk name="Bookmark 4" time="47780.3477"/>
                    <p14:bmk name="Bookmark 5" time="55070.359"/>
                    <p14:bmk name="Bookmark 6" time="57220.398"/>
                    <p14:bmk name="Bookmark 7" time="64720.4549"/>
                  </p14:bmkLst>
                </p14:media>
              </p:ext>
            </p:extLst>
          </p:nvPr>
        </p:nvPicPr>
        <p:blipFill>
          <a:blip r:embed="rId12"/>
          <a:srcRect l="-161075" t="-161075" r="-161075" b="-161075"/>
          <a:stretch>
            <a:fillRect/>
          </a:stretch>
        </p:blipFill>
        <p:spPr>
          <a:xfrm>
            <a:off x="7004304" y="4718304"/>
            <a:ext cx="2057400" cy="2057400"/>
          </a:xfrm>
          <a:prstGeom prst="ellipse">
            <a:avLst/>
          </a:prstGeom>
        </p:spPr>
      </p:pic>
      <mc:AlternateContent xmlns:mc="http://schemas.openxmlformats.org/markup-compatibility/2006" xmlns:p14="http://schemas.microsoft.com/office/powerpoint/2010/main">
        <mc:Choice Requires="p14">
          <p:contentPart p14:bwMode="auto" r:id="rId13">
            <p14:nvContentPartPr>
              <p14:cNvPr id="7" name="Ink 6">
                <a:extLst>
                  <a:ext uri="{FF2B5EF4-FFF2-40B4-BE49-F238E27FC236}">
                    <a16:creationId xmlns:a16="http://schemas.microsoft.com/office/drawing/2014/main" id="{139AB18D-68D8-B216-3D91-639E8019EC54}"/>
                  </a:ext>
                </a:extLst>
              </p14:cNvPr>
              <p14:cNvContentPartPr/>
              <p14:nvPr/>
            </p14:nvContentPartPr>
            <p14:xfrm>
              <a:off x="986800" y="1471000"/>
              <a:ext cx="680760" cy="897480"/>
            </p14:xfrm>
          </p:contentPart>
        </mc:Choice>
        <mc:Fallback xmlns="">
          <p:pic>
            <p:nvPicPr>
              <p:cNvPr id="7" name="Ink 6">
                <a:extLst>
                  <a:ext uri="{FF2B5EF4-FFF2-40B4-BE49-F238E27FC236}">
                    <a16:creationId xmlns:a16="http://schemas.microsoft.com/office/drawing/2014/main" id="{139AB18D-68D8-B216-3D91-639E8019EC54}"/>
                  </a:ext>
                </a:extLst>
              </p:cNvPr>
              <p:cNvPicPr/>
              <p:nvPr/>
            </p:nvPicPr>
            <p:blipFill>
              <a:blip r:embed="rId14"/>
              <a:stretch>
                <a:fillRect/>
              </a:stretch>
            </p:blipFill>
            <p:spPr>
              <a:xfrm>
                <a:off x="980680" y="1464880"/>
                <a:ext cx="693000" cy="9097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7" name="Ink 16">
                <a:extLst>
                  <a:ext uri="{FF2B5EF4-FFF2-40B4-BE49-F238E27FC236}">
                    <a16:creationId xmlns:a16="http://schemas.microsoft.com/office/drawing/2014/main" id="{610FF129-EA86-2BD6-66C1-53AEA5661D38}"/>
                  </a:ext>
                </a:extLst>
              </p14:cNvPr>
              <p14:cNvContentPartPr/>
              <p14:nvPr/>
            </p14:nvContentPartPr>
            <p14:xfrm>
              <a:off x="6994410" y="2559060"/>
              <a:ext cx="1216800" cy="946440"/>
            </p14:xfrm>
          </p:contentPart>
        </mc:Choice>
        <mc:Fallback xmlns="">
          <p:pic>
            <p:nvPicPr>
              <p:cNvPr id="17" name="Ink 16">
                <a:extLst>
                  <a:ext uri="{FF2B5EF4-FFF2-40B4-BE49-F238E27FC236}">
                    <a16:creationId xmlns:a16="http://schemas.microsoft.com/office/drawing/2014/main" id="{610FF129-EA86-2BD6-66C1-53AEA5661D38}"/>
                  </a:ext>
                </a:extLst>
              </p:cNvPr>
              <p:cNvPicPr/>
              <p:nvPr/>
            </p:nvPicPr>
            <p:blipFill>
              <a:blip r:embed="rId16"/>
              <a:stretch>
                <a:fillRect/>
              </a:stretch>
            </p:blipFill>
            <p:spPr>
              <a:xfrm>
                <a:off x="6988290" y="2552940"/>
                <a:ext cx="1229040" cy="9586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2" name="Ink 21">
                <a:extLst>
                  <a:ext uri="{FF2B5EF4-FFF2-40B4-BE49-F238E27FC236}">
                    <a16:creationId xmlns:a16="http://schemas.microsoft.com/office/drawing/2014/main" id="{B800C13A-1A36-1C04-DCF4-DE387879CEC6}"/>
                  </a:ext>
                </a:extLst>
              </p14:cNvPr>
              <p14:cNvContentPartPr/>
              <p14:nvPr/>
            </p14:nvContentPartPr>
            <p14:xfrm>
              <a:off x="6002610" y="2710620"/>
              <a:ext cx="942480" cy="859680"/>
            </p14:xfrm>
          </p:contentPart>
        </mc:Choice>
        <mc:Fallback xmlns="">
          <p:pic>
            <p:nvPicPr>
              <p:cNvPr id="22" name="Ink 21">
                <a:extLst>
                  <a:ext uri="{FF2B5EF4-FFF2-40B4-BE49-F238E27FC236}">
                    <a16:creationId xmlns:a16="http://schemas.microsoft.com/office/drawing/2014/main" id="{B800C13A-1A36-1C04-DCF4-DE387879CEC6}"/>
                  </a:ext>
                </a:extLst>
              </p:cNvPr>
              <p:cNvPicPr/>
              <p:nvPr/>
            </p:nvPicPr>
            <p:blipFill>
              <a:blip r:embed="rId18"/>
              <a:stretch>
                <a:fillRect/>
              </a:stretch>
            </p:blipFill>
            <p:spPr>
              <a:xfrm>
                <a:off x="5996490" y="2704500"/>
                <a:ext cx="954720" cy="8719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5" name="Ink 24">
                <a:extLst>
                  <a:ext uri="{FF2B5EF4-FFF2-40B4-BE49-F238E27FC236}">
                    <a16:creationId xmlns:a16="http://schemas.microsoft.com/office/drawing/2014/main" id="{198044C7-BBEE-8C5E-13D0-F73E670432D2}"/>
                  </a:ext>
                </a:extLst>
              </p14:cNvPr>
              <p14:cNvContentPartPr/>
              <p14:nvPr/>
            </p14:nvContentPartPr>
            <p14:xfrm>
              <a:off x="6856530" y="2613180"/>
              <a:ext cx="345960" cy="321480"/>
            </p14:xfrm>
          </p:contentPart>
        </mc:Choice>
        <mc:Fallback xmlns="">
          <p:pic>
            <p:nvPicPr>
              <p:cNvPr id="25" name="Ink 24">
                <a:extLst>
                  <a:ext uri="{FF2B5EF4-FFF2-40B4-BE49-F238E27FC236}">
                    <a16:creationId xmlns:a16="http://schemas.microsoft.com/office/drawing/2014/main" id="{198044C7-BBEE-8C5E-13D0-F73E670432D2}"/>
                  </a:ext>
                </a:extLst>
              </p:cNvPr>
              <p:cNvPicPr/>
              <p:nvPr/>
            </p:nvPicPr>
            <p:blipFill>
              <a:blip r:embed="rId20"/>
              <a:stretch>
                <a:fillRect/>
              </a:stretch>
            </p:blipFill>
            <p:spPr>
              <a:xfrm>
                <a:off x="6850410" y="2607060"/>
                <a:ext cx="358200" cy="3337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1" name="Ink 30">
                <a:extLst>
                  <a:ext uri="{FF2B5EF4-FFF2-40B4-BE49-F238E27FC236}">
                    <a16:creationId xmlns:a16="http://schemas.microsoft.com/office/drawing/2014/main" id="{E6D52352-B378-0C8F-9BB4-4F4F2331BAC4}"/>
                  </a:ext>
                </a:extLst>
              </p14:cNvPr>
              <p14:cNvContentPartPr/>
              <p14:nvPr/>
            </p14:nvContentPartPr>
            <p14:xfrm>
              <a:off x="6303570" y="1578900"/>
              <a:ext cx="2014200" cy="2007000"/>
            </p14:xfrm>
          </p:contentPart>
        </mc:Choice>
        <mc:Fallback xmlns="">
          <p:pic>
            <p:nvPicPr>
              <p:cNvPr id="31" name="Ink 30">
                <a:extLst>
                  <a:ext uri="{FF2B5EF4-FFF2-40B4-BE49-F238E27FC236}">
                    <a16:creationId xmlns:a16="http://schemas.microsoft.com/office/drawing/2014/main" id="{E6D52352-B378-0C8F-9BB4-4F4F2331BAC4}"/>
                  </a:ext>
                </a:extLst>
              </p:cNvPr>
              <p:cNvPicPr/>
              <p:nvPr/>
            </p:nvPicPr>
            <p:blipFill>
              <a:blip r:embed="rId22"/>
              <a:stretch>
                <a:fillRect/>
              </a:stretch>
            </p:blipFill>
            <p:spPr>
              <a:xfrm>
                <a:off x="6297450" y="1572780"/>
                <a:ext cx="2026440" cy="20192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2" name="Ink 31">
                <a:extLst>
                  <a:ext uri="{FF2B5EF4-FFF2-40B4-BE49-F238E27FC236}">
                    <a16:creationId xmlns:a16="http://schemas.microsoft.com/office/drawing/2014/main" id="{8B30CD20-CB64-EEBA-72DC-1251125DC2E8}"/>
                  </a:ext>
                </a:extLst>
              </p14:cNvPr>
              <p14:cNvContentPartPr/>
              <p14:nvPr/>
            </p14:nvContentPartPr>
            <p14:xfrm>
              <a:off x="6510089" y="1757205"/>
              <a:ext cx="1631975" cy="1626141"/>
            </p14:xfrm>
          </p:contentPart>
        </mc:Choice>
        <mc:Fallback xmlns="">
          <p:pic>
            <p:nvPicPr>
              <p:cNvPr id="32" name="Ink 31">
                <a:extLst>
                  <a:ext uri="{FF2B5EF4-FFF2-40B4-BE49-F238E27FC236}">
                    <a16:creationId xmlns:a16="http://schemas.microsoft.com/office/drawing/2014/main" id="{8B30CD20-CB64-EEBA-72DC-1251125DC2E8}"/>
                  </a:ext>
                </a:extLst>
              </p:cNvPr>
              <p:cNvPicPr/>
              <p:nvPr/>
            </p:nvPicPr>
            <p:blipFill>
              <a:blip r:embed="rId24"/>
              <a:stretch>
                <a:fillRect/>
              </a:stretch>
            </p:blipFill>
            <p:spPr>
              <a:xfrm>
                <a:off x="6503970" y="1751085"/>
                <a:ext cx="1644213" cy="1638381"/>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3" name="Ink 32">
                <a:extLst>
                  <a:ext uri="{FF2B5EF4-FFF2-40B4-BE49-F238E27FC236}">
                    <a16:creationId xmlns:a16="http://schemas.microsoft.com/office/drawing/2014/main" id="{D789AEB7-8F5E-70E6-6F37-629278B26670}"/>
                  </a:ext>
                </a:extLst>
              </p14:cNvPr>
              <p14:cNvContentPartPr/>
              <p14:nvPr/>
            </p14:nvContentPartPr>
            <p14:xfrm>
              <a:off x="6747510" y="1994822"/>
              <a:ext cx="1204230" cy="1199926"/>
            </p14:xfrm>
          </p:contentPart>
        </mc:Choice>
        <mc:Fallback xmlns="">
          <p:pic>
            <p:nvPicPr>
              <p:cNvPr id="33" name="Ink 32">
                <a:extLst>
                  <a:ext uri="{FF2B5EF4-FFF2-40B4-BE49-F238E27FC236}">
                    <a16:creationId xmlns:a16="http://schemas.microsoft.com/office/drawing/2014/main" id="{D789AEB7-8F5E-70E6-6F37-629278B26670}"/>
                  </a:ext>
                </a:extLst>
              </p:cNvPr>
              <p:cNvPicPr/>
              <p:nvPr/>
            </p:nvPicPr>
            <p:blipFill>
              <a:blip r:embed="rId26"/>
              <a:stretch>
                <a:fillRect/>
              </a:stretch>
            </p:blipFill>
            <p:spPr>
              <a:xfrm>
                <a:off x="6741392" y="1988704"/>
                <a:ext cx="1216467" cy="1212163"/>
              </a:xfrm>
              <a:prstGeom prst="rect">
                <a:avLst/>
              </a:prstGeom>
            </p:spPr>
          </p:pic>
        </mc:Fallback>
      </mc:AlternateContent>
    </p:spTree>
    <p:extLst>
      <p:ext uri="{BB962C8B-B14F-4D97-AF65-F5344CB8AC3E}">
        <p14:creationId xmlns:p14="http://schemas.microsoft.com/office/powerpoint/2010/main" val="182883456"/>
      </p:ext>
    </p:extLst>
  </p:cSld>
  <p:clrMapOvr>
    <a:masterClrMapping/>
  </p:clrMapOvr>
  <p:transition advTm="92831">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seq concurrent="1" nextAc="seek">
                  <p:cTn id="8" restart="whenNotActive" fill="hold" evtFilter="cancelBubble" nodeType="interactiveSeq">
                    <p:stCondLst>
                      <p:cond evt="onMediaBookmark" delay="0">
                        <p:tgtEl>
                          <p14:bmkTgt spid="29" bmkName="Bookmark 1"/>
                        </p:tgtEl>
                      </p:cond>
                    </p:stCondLst>
                    <p:endSync evt="end" delay="0">
                      <p:rtn val="all"/>
                    </p:endSync>
                    <p:childTnLst>
                      <p:par>
                        <p:cTn id="9" fill="hold">
                          <p:stCondLst>
                            <p:cond delay="0"/>
                          </p:stCondLst>
                          <p:childTnLst>
                            <p:par>
                              <p:cTn id="10" fill="hold">
                                <p:stCondLst>
                                  <p:cond delay="0"/>
                                </p:stCondLst>
                                <p:childTnLst>
                                  <p:par>
                                    <p:cTn id="11" presetID="63"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3500" fill="hold"/>
                                            <p:tgtEl>
                                              <p:spTgt spid="31"/>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1"/>
                                                </p:cond>
                                              </p:stCondLst>
                                            </p:cTn>
                                            <p:tgtEl>
                                              <p:spTgt spid="31"/>
                                            </p:tgtEl>
                                            <p:attrNameLst>
                                              <p:attrName>style.visibility</p:attrName>
                                            </p:attrNameLst>
                                          </p:cBhvr>
                                          <p:to>
                                            <p:strVal val="hidden"/>
                                          </p:to>
                                        </p:set>
                                      </p:subTnLst>
                                    </p:cTn>
                                  </p:par>
                                </p:childTnLst>
                              </p:cTn>
                            </p:par>
                          </p:childTnLst>
                        </p:cTn>
                      </p:par>
                    </p:childTnLst>
                  </p:cTn>
                  <p:nextCondLst>
                    <p:cond evt="onMediaBookmark" delay="0">
                      <p:tgtEl>
                        <p14:bmkTgt spid="29" bmkName="Bookmark 1"/>
                      </p:tgtEl>
                    </p:cond>
                  </p:nextCondLst>
                </p:seq>
                <p:seq concurrent="1" nextAc="seek">
                  <p:cTn id="14" restart="whenNotActive" fill="hold" evtFilter="cancelBubble" nodeType="interactiveSeq">
                    <p:stCondLst>
                      <p:cond evt="onMediaBookmark" delay="0">
                        <p:tgtEl>
                          <p14:bmkTgt spid="29" bmkName="Bookmark 2"/>
                        </p:tgtEl>
                      </p:cond>
                    </p:stCondLst>
                    <p:endSync evt="end" delay="0">
                      <p:rtn val="all"/>
                    </p:endSync>
                    <p:childTnLst>
                      <p:par>
                        <p:cTn id="15" fill="hold">
                          <p:stCondLst>
                            <p:cond delay="0"/>
                          </p:stCondLst>
                          <p:childTnLst>
                            <p:par>
                              <p:cTn id="16" fill="hold">
                                <p:stCondLst>
                                  <p:cond delay="0"/>
                                </p:stCondLst>
                                <p:childTnLst>
                                  <p:par>
                                    <p:cTn id="17" presetID="63"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3500" fill="hold"/>
                                            <p:tgtEl>
                                              <p:spTgt spid="32"/>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7"/>
                                                </p:cond>
                                              </p:stCondLst>
                                            </p:cTn>
                                            <p:tgtEl>
                                              <p:spTgt spid="32"/>
                                            </p:tgtEl>
                                            <p:attrNameLst>
                                              <p:attrName>style.visibility</p:attrName>
                                            </p:attrNameLst>
                                          </p:cBhvr>
                                          <p:to>
                                            <p:strVal val="hidden"/>
                                          </p:to>
                                        </p:set>
                                      </p:subTnLst>
                                    </p:cTn>
                                  </p:par>
                                </p:childTnLst>
                              </p:cTn>
                            </p:par>
                          </p:childTnLst>
                        </p:cTn>
                      </p:par>
                    </p:childTnLst>
                  </p:cTn>
                  <p:nextCondLst>
                    <p:cond evt="onMediaBookmark" delay="0">
                      <p:tgtEl>
                        <p14:bmkTgt spid="29" bmkName="Bookmark 2"/>
                      </p:tgtEl>
                    </p:cond>
                  </p:nextCondLst>
                </p:seq>
                <p:seq concurrent="1" nextAc="seek">
                  <p:cTn id="20" restart="whenNotActive" fill="hold" evtFilter="cancelBubble" nodeType="interactiveSeq">
                    <p:stCondLst>
                      <p:cond evt="onMediaBookmark" delay="0">
                        <p:tgtEl>
                          <p14:bmkTgt spid="29" bmkName="Bookmark 3"/>
                        </p:tgtEl>
                      </p:cond>
                    </p:stCondLst>
                    <p:endSync evt="end" delay="0">
                      <p:rtn val="all"/>
                    </p:endSync>
                    <p:childTnLst>
                      <p:par>
                        <p:cTn id="21" fill="hold">
                          <p:stCondLst>
                            <p:cond delay="0"/>
                          </p:stCondLst>
                          <p:childTnLst>
                            <p:par>
                              <p:cTn id="22" fill="hold">
                                <p:stCondLst>
                                  <p:cond delay="0"/>
                                </p:stCondLst>
                                <p:childTnLst>
                                  <p:par>
                                    <p:cTn id="23" presetID="63"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p:cTn id="25" dur="3500" fill="hold"/>
                                            <p:tgtEl>
                                              <p:spTgt spid="33"/>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23"/>
                                                </p:cond>
                                              </p:stCondLst>
                                            </p:cTn>
                                            <p:tgtEl>
                                              <p:spTgt spid="33"/>
                                            </p:tgtEl>
                                            <p:attrNameLst>
                                              <p:attrName>style.visibility</p:attrName>
                                            </p:attrNameLst>
                                          </p:cBhvr>
                                          <p:to>
                                            <p:strVal val="hidden"/>
                                          </p:to>
                                        </p:set>
                                      </p:subTnLst>
                                    </p:cTn>
                                  </p:par>
                                </p:childTnLst>
                              </p:cTn>
                            </p:par>
                          </p:childTnLst>
                        </p:cTn>
                      </p:par>
                    </p:childTnLst>
                  </p:cTn>
                  <p:nextCondLst>
                    <p:cond evt="onMediaBookmark" delay="0">
                      <p:tgtEl>
                        <p14:bmkTgt spid="29" bmkName="Bookmark 3"/>
                      </p:tgtEl>
                    </p:cond>
                  </p:nextCondLst>
                </p:seq>
                <p:seq concurrent="1" nextAc="seek">
                  <p:cTn id="26" restart="whenNotActive" fill="hold" evtFilter="cancelBubble" nodeType="interactiveSeq">
                    <p:stCondLst>
                      <p:cond evt="onMediaBookmark" delay="0">
                        <p:tgtEl>
                          <p14:bmkTgt spid="29" bmkName="Bookmark 4"/>
                        </p:tgtEl>
                      </p:cond>
                    </p:stCondLst>
                    <p:endSync evt="end" delay="0">
                      <p:rtn val="all"/>
                    </p:endSync>
                    <p:childTnLst>
                      <p:par>
                        <p:cTn id="27" fill="hold">
                          <p:stCondLst>
                            <p:cond delay="0"/>
                          </p:stCondLst>
                          <p:childTnLst>
                            <p:par>
                              <p:cTn id="28" fill="hold">
                                <p:stCondLst>
                                  <p:cond delay="0"/>
                                </p:stCondLst>
                                <p:childTnLst>
                                  <p:par>
                                    <p:cTn id="29" presetID="6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3500" fill="hold"/>
                                            <p:tgtEl>
                                              <p:spTgt spid="17"/>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29"/>
                                                </p:cond>
                                              </p:stCondLst>
                                            </p:cTn>
                                            <p:tgtEl>
                                              <p:spTgt spid="17"/>
                                            </p:tgtEl>
                                            <p:attrNameLst>
                                              <p:attrName>style.visibility</p:attrName>
                                            </p:attrNameLst>
                                          </p:cBhvr>
                                          <p:to>
                                            <p:strVal val="hidden"/>
                                          </p:to>
                                        </p:set>
                                      </p:subTnLst>
                                    </p:cTn>
                                  </p:par>
                                </p:childTnLst>
                              </p:cTn>
                            </p:par>
                          </p:childTnLst>
                        </p:cTn>
                      </p:par>
                    </p:childTnLst>
                  </p:cTn>
                  <p:nextCondLst>
                    <p:cond evt="onMediaBookmark" delay="0">
                      <p:tgtEl>
                        <p14:bmkTgt spid="29" bmkName="Bookmark 4"/>
                      </p:tgtEl>
                    </p:cond>
                  </p:nextCondLst>
                </p:seq>
                <p:seq concurrent="1" nextAc="seek">
                  <p:cTn id="32" restart="whenNotActive" fill="hold" evtFilter="cancelBubble" nodeType="interactiveSeq">
                    <p:stCondLst>
                      <p:cond evt="onMediaBookmark" delay="0">
                        <p:tgtEl>
                          <p14:bmkTgt spid="29" bmkName="Bookmark 5"/>
                        </p:tgtEl>
                      </p:cond>
                    </p:stCondLst>
                    <p:endSync evt="end" delay="0">
                      <p:rtn val="all"/>
                    </p:endSync>
                    <p:childTnLst>
                      <p:par>
                        <p:cTn id="33" fill="hold">
                          <p:stCondLst>
                            <p:cond delay="0"/>
                          </p:stCondLst>
                          <p:childTnLst>
                            <p:par>
                              <p:cTn id="34" fill="hold">
                                <p:stCondLst>
                                  <p:cond delay="0"/>
                                </p:stCondLst>
                                <p:childTnLst>
                                  <p:par>
                                    <p:cTn id="35" presetID="63"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2000" fill="hold"/>
                                            <p:tgtEl>
                                              <p:spTgt spid="7"/>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35"/>
                                                </p:cond>
                                              </p:stCondLst>
                                            </p:cTn>
                                            <p:tgtEl>
                                              <p:spTgt spid="7"/>
                                            </p:tgtEl>
                                            <p:attrNameLst>
                                              <p:attrName>style.visibility</p:attrName>
                                            </p:attrNameLst>
                                          </p:cBhvr>
                                          <p:to>
                                            <p:strVal val="hidden"/>
                                          </p:to>
                                        </p:set>
                                      </p:subTnLst>
                                    </p:cTn>
                                  </p:par>
                                </p:childTnLst>
                              </p:cTn>
                            </p:par>
                          </p:childTnLst>
                        </p:cTn>
                      </p:par>
                    </p:childTnLst>
                  </p:cTn>
                  <p:nextCondLst>
                    <p:cond evt="onMediaBookmark" delay="0">
                      <p:tgtEl>
                        <p14:bmkTgt spid="29" bmkName="Bookmark 5"/>
                      </p:tgtEl>
                    </p:cond>
                  </p:nextCondLst>
                </p:seq>
                <p:seq concurrent="1" nextAc="seek">
                  <p:cTn id="38" restart="whenNotActive" fill="hold" evtFilter="cancelBubble" nodeType="interactiveSeq">
                    <p:stCondLst>
                      <p:cond evt="onMediaBookmark" delay="0">
                        <p:tgtEl>
                          <p14:bmkTgt spid="29" bmkName="Bookmark 6"/>
                        </p:tgtEl>
                      </p:cond>
                    </p:stCondLst>
                    <p:endSync evt="end" delay="0">
                      <p:rtn val="all"/>
                    </p:endSync>
                    <p:childTnLst>
                      <p:par>
                        <p:cTn id="39" fill="hold">
                          <p:stCondLst>
                            <p:cond delay="0"/>
                          </p:stCondLst>
                          <p:childTnLst>
                            <p:par>
                              <p:cTn id="40" fill="hold">
                                <p:stCondLst>
                                  <p:cond delay="0"/>
                                </p:stCondLst>
                                <p:childTnLst>
                                  <p:par>
                                    <p:cTn id="41" presetID="63"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500" fill="hold"/>
                                            <p:tgtEl>
                                              <p:spTgt spid="22"/>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41"/>
                                                </p:cond>
                                              </p:stCondLst>
                                            </p:cTn>
                                            <p:tgtEl>
                                              <p:spTgt spid="22"/>
                                            </p:tgtEl>
                                            <p:attrNameLst>
                                              <p:attrName>style.visibility</p:attrName>
                                            </p:attrNameLst>
                                          </p:cBhvr>
                                          <p:to>
                                            <p:strVal val="hidden"/>
                                          </p:to>
                                        </p:set>
                                      </p:subTnLst>
                                    </p:cTn>
                                  </p:par>
                                </p:childTnLst>
                              </p:cTn>
                            </p:par>
                          </p:childTnLst>
                        </p:cTn>
                      </p:par>
                    </p:childTnLst>
                  </p:cTn>
                  <p:nextCondLst>
                    <p:cond evt="onMediaBookmark" delay="0">
                      <p:tgtEl>
                        <p14:bmkTgt spid="29" bmkName="Bookmark 6"/>
                      </p:tgtEl>
                    </p:cond>
                  </p:nextCondLst>
                </p:seq>
                <p:seq concurrent="1" nextAc="seek">
                  <p:cTn id="44" restart="whenNotActive" fill="hold" evtFilter="cancelBubble" nodeType="interactiveSeq">
                    <p:stCondLst>
                      <p:cond evt="onMediaBookmark" delay="0">
                        <p:tgtEl>
                          <p14:bmkTgt spid="29" bmkName="Bookmark 7"/>
                        </p:tgtEl>
                      </p:cond>
                    </p:stCondLst>
                    <p:endSync evt="end" delay="0">
                      <p:rtn val="all"/>
                    </p:endSync>
                    <p:childTnLst>
                      <p:par>
                        <p:cTn id="45" fill="hold">
                          <p:stCondLst>
                            <p:cond delay="0"/>
                          </p:stCondLst>
                          <p:childTnLst>
                            <p:par>
                              <p:cTn id="46" fill="hold">
                                <p:stCondLst>
                                  <p:cond delay="0"/>
                                </p:stCondLst>
                                <p:childTnLst>
                                  <p:par>
                                    <p:cTn id="47" presetID="63"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3500" fill="hold"/>
                                            <p:tgtEl>
                                              <p:spTgt spid="25"/>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47"/>
                                                </p:cond>
                                              </p:stCondLst>
                                            </p:cTn>
                                            <p:tgtEl>
                                              <p:spTgt spid="25"/>
                                            </p:tgtEl>
                                            <p:attrNameLst>
                                              <p:attrName>style.visibility</p:attrName>
                                            </p:attrNameLst>
                                          </p:cBhvr>
                                          <p:to>
                                            <p:strVal val="hidden"/>
                                          </p:to>
                                        </p:set>
                                      </p:subTnLst>
                                    </p:cTn>
                                  </p:par>
                                </p:childTnLst>
                              </p:cTn>
                            </p:par>
                          </p:childTnLst>
                        </p:cTn>
                      </p:par>
                    </p:childTnLst>
                  </p:cTn>
                  <p:nextCondLst>
                    <p:cond evt="onMediaBookmark" delay="0">
                      <p:tgtEl>
                        <p14:bmkTgt spid="29" bmkName="Bookmark 7"/>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Structure 5</a:t>
            </a:r>
          </a:p>
        </p:txBody>
      </p:sp>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1"/>
          </p:nvPr>
        </p:nvPicPr>
        <p:blipFill rotWithShape="1">
          <a:blip r:embed="rId5" cstate="print">
            <a:extLst>
              <a:ext uri="{28A0092B-C50C-407E-A947-70E740481C1C}">
                <a14:useLocalDpi xmlns:a14="http://schemas.microsoft.com/office/drawing/2010/main" val="0"/>
              </a:ext>
            </a:extLst>
          </a:blip>
          <a:srcRect t="9455" r="5" b="9460"/>
          <a:stretch/>
        </p:blipFill>
        <p:spPr>
          <a:xfrm>
            <a:off x="4579938" y="1243011"/>
            <a:ext cx="4038600" cy="2185988"/>
          </a:xfrm>
          <a:noFill/>
        </p:spPr>
      </p:pic>
      <p:pic>
        <p:nvPicPr>
          <p:cNvPr id="2" name="Content Placeholder 12">
            <a:extLst>
              <a:ext uri="{FF2B5EF4-FFF2-40B4-BE49-F238E27FC236}">
                <a16:creationId xmlns:a16="http://schemas.microsoft.com/office/drawing/2014/main" id="{31D2A53A-CF63-E544-FA9D-0C50EEABEF0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 b="18914"/>
          <a:stretch/>
        </p:blipFill>
        <p:spPr>
          <a:xfrm>
            <a:off x="776287" y="4180350"/>
            <a:ext cx="2934975" cy="1588625"/>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7" cstate="print">
            <a:extLst>
              <a:ext uri="{28A0092B-C50C-407E-A947-70E740481C1C}">
                <a14:useLocalDpi xmlns:a14="http://schemas.microsoft.com/office/drawing/2010/main" val="0"/>
              </a:ext>
            </a:extLst>
          </a:blip>
          <a:srcRect l="51413" t="11155" r="2733" b="36760"/>
          <a:stretch/>
        </p:blipFill>
        <p:spPr>
          <a:xfrm>
            <a:off x="525462" y="1243011"/>
            <a:ext cx="3436626" cy="2761830"/>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4"/>
          </p:nvPr>
        </p:nvPicPr>
        <p:blipFill rotWithShape="1">
          <a:blip r:embed="rId8" cstate="print">
            <a:extLst>
              <a:ext uri="{28A0092B-C50C-407E-A947-70E740481C1C}">
                <a14:useLocalDpi xmlns:a14="http://schemas.microsoft.com/office/drawing/2010/main" val="0"/>
              </a:ext>
            </a:extLst>
          </a:blip>
          <a:srcRect t="15257" r="5" b="3598"/>
          <a:stretch/>
        </p:blipFill>
        <p:spPr>
          <a:xfrm>
            <a:off x="4579938" y="3581400"/>
            <a:ext cx="4038600" cy="2187575"/>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Audio 6">
            <a:hlinkClick r:id="" action="ppaction://media"/>
            <a:extLst>
              <a:ext uri="{FF2B5EF4-FFF2-40B4-BE49-F238E27FC236}">
                <a16:creationId xmlns:a16="http://schemas.microsoft.com/office/drawing/2014/main" id="{156CC4B7-6A73-B7F4-C741-1FA868FCAB11}"/>
              </a:ext>
            </a:extLst>
          </p:cNvPr>
          <p:cNvPicPr>
            <a:picLocks noChangeAspect="1"/>
          </p:cNvPicPr>
          <p:nvPr>
            <a:audioFile r:link="rId2"/>
            <p:extLst>
              <p:ext uri="{DAA4B4D4-6D71-4841-9C94-3DE7FCFB9230}">
                <p14:media xmlns:p14="http://schemas.microsoft.com/office/powerpoint/2010/main" r:embed="rId1">
                  <p14:bmkLst>
                    <p14:bmk name="Bookmark 1" time="15738.9542"/>
                    <p14:bmk name="Bookmark 2" time="18788.9918"/>
                  </p14:bmkLst>
                </p14:media>
              </p:ext>
            </p:extLst>
          </p:nvPr>
        </p:nvPicPr>
        <p:blipFill>
          <a:blip r:embed="rId9"/>
          <a:srcRect l="-161075" t="-161075" r="-161075" b="-161075"/>
          <a:stretch>
            <a:fillRect/>
          </a:stretch>
        </p:blipFill>
        <p:spPr>
          <a:xfrm>
            <a:off x="7004304" y="4718304"/>
            <a:ext cx="2057400" cy="2057400"/>
          </a:xfrm>
          <a:prstGeom prst="ellipse">
            <a:avLst/>
          </a:prstGeom>
        </p:spPr>
      </p:pic>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85E18E2A-B587-1826-27A0-DA1149F69E2C}"/>
                  </a:ext>
                </a:extLst>
              </p14:cNvPr>
              <p14:cNvContentPartPr/>
              <p14:nvPr/>
            </p14:nvContentPartPr>
            <p14:xfrm>
              <a:off x="6324480" y="4770000"/>
              <a:ext cx="1097280" cy="451080"/>
            </p14:xfrm>
          </p:contentPart>
        </mc:Choice>
        <mc:Fallback xmlns="">
          <p:pic>
            <p:nvPicPr>
              <p:cNvPr id="8" name="Ink 7">
                <a:extLst>
                  <a:ext uri="{FF2B5EF4-FFF2-40B4-BE49-F238E27FC236}">
                    <a16:creationId xmlns:a16="http://schemas.microsoft.com/office/drawing/2014/main" id="{85E18E2A-B587-1826-27A0-DA1149F69E2C}"/>
                  </a:ext>
                </a:extLst>
              </p:cNvPr>
              <p:cNvPicPr/>
              <p:nvPr/>
            </p:nvPicPr>
            <p:blipFill>
              <a:blip r:embed="rId11"/>
              <a:stretch>
                <a:fillRect/>
              </a:stretch>
            </p:blipFill>
            <p:spPr>
              <a:xfrm>
                <a:off x="6318360" y="4763520"/>
                <a:ext cx="1109520" cy="4633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14D17834-41AF-E42D-6CB4-D9A03DB9DEE6}"/>
                  </a:ext>
                </a:extLst>
              </p14:cNvPr>
              <p14:cNvContentPartPr/>
              <p14:nvPr/>
            </p14:nvContentPartPr>
            <p14:xfrm>
              <a:off x="1805400" y="4510440"/>
              <a:ext cx="922680" cy="1373400"/>
            </p14:xfrm>
          </p:contentPart>
        </mc:Choice>
        <mc:Fallback xmlns="">
          <p:pic>
            <p:nvPicPr>
              <p:cNvPr id="10" name="Ink 9">
                <a:extLst>
                  <a:ext uri="{FF2B5EF4-FFF2-40B4-BE49-F238E27FC236}">
                    <a16:creationId xmlns:a16="http://schemas.microsoft.com/office/drawing/2014/main" id="{14D17834-41AF-E42D-6CB4-D9A03DB9DEE6}"/>
                  </a:ext>
                </a:extLst>
              </p:cNvPr>
              <p:cNvPicPr/>
              <p:nvPr/>
            </p:nvPicPr>
            <p:blipFill>
              <a:blip r:embed="rId13"/>
              <a:stretch>
                <a:fillRect/>
              </a:stretch>
            </p:blipFill>
            <p:spPr>
              <a:xfrm>
                <a:off x="1799280" y="4504320"/>
                <a:ext cx="934920" cy="1385640"/>
              </a:xfrm>
              <a:prstGeom prst="rect">
                <a:avLst/>
              </a:prstGeom>
            </p:spPr>
          </p:pic>
        </mc:Fallback>
      </mc:AlternateContent>
    </p:spTree>
    <p:extLst>
      <p:ext uri="{BB962C8B-B14F-4D97-AF65-F5344CB8AC3E}">
        <p14:creationId xmlns:p14="http://schemas.microsoft.com/office/powerpoint/2010/main" val="3637769117"/>
      </p:ext>
    </p:extLst>
  </p:cSld>
  <p:clrMapOvr>
    <a:masterClrMapping/>
  </p:clrMapOvr>
  <p:transition advTm="46068">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MediaBookmark" delay="0">
                        <p:tgtEl>
                          <p14:bmkTgt spid="7" bmkName="Bookmark 1"/>
                        </p:tgtEl>
                      </p:cond>
                    </p:stCondLst>
                    <p:endSync evt="end" delay="0">
                      <p:rtn val="all"/>
                    </p:endSync>
                    <p:childTnLst>
                      <p:par>
                        <p:cTn id="9" fill="hold">
                          <p:stCondLst>
                            <p:cond delay="0"/>
                          </p:stCondLst>
                          <p:childTnLst>
                            <p:par>
                              <p:cTn id="10" fill="hold">
                                <p:stCondLst>
                                  <p:cond delay="0"/>
                                </p:stCondLst>
                                <p:childTnLst>
                                  <p:par>
                                    <p:cTn id="11" presetID="63"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2000" fill="hold"/>
                                            <p:tgtEl>
                                              <p:spTgt spid="8"/>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1"/>
                                                </p:cond>
                                              </p:stCondLst>
                                            </p:cTn>
                                            <p:tgtEl>
                                              <p:spTgt spid="8"/>
                                            </p:tgtEl>
                                            <p:attrNameLst>
                                              <p:attrName>style.visibility</p:attrName>
                                            </p:attrNameLst>
                                          </p:cBhvr>
                                          <p:to>
                                            <p:strVal val="hidden"/>
                                          </p:to>
                                        </p:set>
                                      </p:subTnLst>
                                    </p:cTn>
                                  </p:par>
                                </p:childTnLst>
                              </p:cTn>
                            </p:par>
                          </p:childTnLst>
                        </p:cTn>
                      </p:par>
                    </p:childTnLst>
                  </p:cTn>
                  <p:nextCondLst>
                    <p:cond evt="onMediaBookmark" delay="0">
                      <p:tgtEl>
                        <p14:bmkTgt spid="7" bmkName="Bookmark 1"/>
                      </p:tgtEl>
                    </p:cond>
                  </p:nextCondLst>
                </p:seq>
                <p:seq concurrent="1" nextAc="seek">
                  <p:cTn id="14" restart="whenNotActive" fill="hold" evtFilter="cancelBubble" nodeType="interactiveSeq">
                    <p:stCondLst>
                      <p:cond evt="onMediaBookmark" delay="0">
                        <p:tgtEl>
                          <p14:bmkTgt spid="7" bmkName="Bookmark 2"/>
                        </p:tgtEl>
                      </p:cond>
                    </p:stCondLst>
                    <p:endSync evt="end" delay="0">
                      <p:rtn val="all"/>
                    </p:endSync>
                    <p:childTnLst>
                      <p:par>
                        <p:cTn id="15" fill="hold">
                          <p:stCondLst>
                            <p:cond delay="0"/>
                          </p:stCondLst>
                          <p:childTnLst>
                            <p:par>
                              <p:cTn id="16" fill="hold">
                                <p:stCondLst>
                                  <p:cond delay="0"/>
                                </p:stCondLst>
                                <p:childTnLst>
                                  <p:par>
                                    <p:cTn id="17" presetID="63"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2000" fill="hold"/>
                                            <p:tgtEl>
                                              <p:spTgt spid="10"/>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7"/>
                                                </p:cond>
                                              </p:stCondLst>
                                            </p:cTn>
                                            <p:tgtEl>
                                              <p:spTgt spid="10"/>
                                            </p:tgtEl>
                                            <p:attrNameLst>
                                              <p:attrName>style.visibility</p:attrName>
                                            </p:attrNameLst>
                                          </p:cBhvr>
                                          <p:to>
                                            <p:strVal val="hidden"/>
                                          </p:to>
                                        </p:set>
                                      </p:subTnLst>
                                    </p:cTn>
                                  </p:par>
                                </p:childTnLst>
                              </p:cTn>
                            </p:par>
                          </p:childTnLst>
                        </p:cTn>
                      </p:par>
                    </p:childTnLst>
                  </p:cTn>
                  <p:nextCondLst>
                    <p:cond evt="onMediaBookmark" delay="0">
                      <p:tgtEl>
                        <p14:bmkTgt spid="7" bmkName="Bookmark 2"/>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Structure 9</a:t>
            </a:r>
          </a:p>
        </p:txBody>
      </p:sp>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1"/>
          </p:nvPr>
        </p:nvPicPr>
        <p:blipFill rotWithShape="1">
          <a:blip r:embed="rId5" cstate="print">
            <a:extLst>
              <a:ext uri="{28A0092B-C50C-407E-A947-70E740481C1C}">
                <a14:useLocalDpi xmlns:a14="http://schemas.microsoft.com/office/drawing/2010/main" val="0"/>
              </a:ext>
            </a:extLst>
          </a:blip>
          <a:srcRect r="5" b="18914"/>
          <a:stretch/>
        </p:blipFill>
        <p:spPr>
          <a:xfrm>
            <a:off x="388938" y="3731831"/>
            <a:ext cx="4038600" cy="2185988"/>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Content Placeholder 12">
            <a:extLst>
              <a:ext uri="{FF2B5EF4-FFF2-40B4-BE49-F238E27FC236}">
                <a16:creationId xmlns:a16="http://schemas.microsoft.com/office/drawing/2014/main" id="{AA40770F-56A4-0020-2228-1A7498B08DB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8909" r="6006" b="5"/>
          <a:stretch/>
        </p:blipFill>
        <p:spPr>
          <a:xfrm>
            <a:off x="4579938" y="1252283"/>
            <a:ext cx="4038600" cy="2325561"/>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7" cstate="print">
            <a:extLst>
              <a:ext uri="{28A0092B-C50C-407E-A947-70E740481C1C}">
                <a14:useLocalDpi xmlns:a14="http://schemas.microsoft.com/office/drawing/2010/main" val="0"/>
              </a:ext>
            </a:extLst>
          </a:blip>
          <a:srcRect l="6120" t="7357" r="7905" b="22667"/>
          <a:stretch/>
        </p:blipFill>
        <p:spPr>
          <a:xfrm>
            <a:off x="388939" y="1252283"/>
            <a:ext cx="4038600" cy="2325561"/>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4"/>
          </p:nvPr>
        </p:nvPicPr>
        <p:blipFill rotWithShape="1">
          <a:blip r:embed="rId8" cstate="print">
            <a:extLst>
              <a:ext uri="{28A0092B-C50C-407E-A947-70E740481C1C}">
                <a14:useLocalDpi xmlns:a14="http://schemas.microsoft.com/office/drawing/2010/main" val="0"/>
              </a:ext>
            </a:extLst>
          </a:blip>
          <a:srcRect t="10149" r="5" b="8706"/>
          <a:stretch/>
        </p:blipFill>
        <p:spPr>
          <a:xfrm>
            <a:off x="4579938" y="3730244"/>
            <a:ext cx="4038600" cy="2187575"/>
          </a:xfrm>
          <a:noFill/>
        </p:spPr>
      </p:pic>
      <p:pic>
        <p:nvPicPr>
          <p:cNvPr id="44" name="Audio 43">
            <a:hlinkClick r:id="" action="ppaction://media"/>
            <a:extLst>
              <a:ext uri="{FF2B5EF4-FFF2-40B4-BE49-F238E27FC236}">
                <a16:creationId xmlns:a16="http://schemas.microsoft.com/office/drawing/2014/main" id="{6C88C1A4-2162-4F9C-C164-43BC64DB7C1B}"/>
              </a:ext>
            </a:extLst>
          </p:cNvPr>
          <p:cNvPicPr>
            <a:picLocks noChangeAspect="1"/>
          </p:cNvPicPr>
          <p:nvPr>
            <a:audioFile r:link="rId2"/>
            <p:extLst>
              <p:ext uri="{DAA4B4D4-6D71-4841-9C94-3DE7FCFB9230}">
                <p14:media xmlns:p14="http://schemas.microsoft.com/office/powerpoint/2010/main" r:embed="rId1">
                  <p14:bmkLst>
                    <p14:bmk name="Bookmark 1" time="6885.483"/>
                    <p14:bmk name="Bookmark 2" time="12925.4968"/>
                    <p14:bmk name="Bookmark 3" time="19315.5519"/>
                    <p14:bmk name="Bookmark 4" time="38975.7002"/>
                    <p14:bmk name="Bookmark 5" time="53125.8335"/>
                  </p14:bmkLst>
                </p14:media>
              </p:ext>
            </p:extLst>
          </p:nvPr>
        </p:nvPicPr>
        <p:blipFill>
          <a:blip r:embed="rId9"/>
          <a:srcRect l="-161075" t="-161075" r="-161075" b="-161075"/>
          <a:stretch>
            <a:fillRect/>
          </a:stretch>
        </p:blipFill>
        <p:spPr>
          <a:xfrm>
            <a:off x="7004304" y="4718304"/>
            <a:ext cx="2057400" cy="2057400"/>
          </a:xfrm>
          <a:prstGeom prst="ellipse">
            <a:avLst/>
          </a:prstGeom>
        </p:spPr>
      </p:pic>
      <mc:AlternateContent xmlns:mc="http://schemas.openxmlformats.org/markup-compatibility/2006" xmlns:p14="http://schemas.microsoft.com/office/powerpoint/2010/main">
        <mc:Choice Requires="p14">
          <p:contentPart p14:bwMode="auto" r:id="rId10">
            <p14:nvContentPartPr>
              <p14:cNvPr id="4" name="Ink 3">
                <a:extLst>
                  <a:ext uri="{FF2B5EF4-FFF2-40B4-BE49-F238E27FC236}">
                    <a16:creationId xmlns:a16="http://schemas.microsoft.com/office/drawing/2014/main" id="{11F73284-A709-52F9-E3AC-63D340459859}"/>
                  </a:ext>
                </a:extLst>
              </p14:cNvPr>
              <p14:cNvContentPartPr/>
              <p14:nvPr/>
            </p14:nvContentPartPr>
            <p14:xfrm>
              <a:off x="1906526" y="1693626"/>
              <a:ext cx="969218" cy="965754"/>
            </p14:xfrm>
          </p:contentPart>
        </mc:Choice>
        <mc:Fallback xmlns="">
          <p:pic>
            <p:nvPicPr>
              <p:cNvPr id="4" name="Ink 3">
                <a:extLst>
                  <a:ext uri="{FF2B5EF4-FFF2-40B4-BE49-F238E27FC236}">
                    <a16:creationId xmlns:a16="http://schemas.microsoft.com/office/drawing/2014/main" id="{11F73284-A709-52F9-E3AC-63D340459859}"/>
                  </a:ext>
                </a:extLst>
              </p:cNvPr>
              <p:cNvPicPr/>
              <p:nvPr/>
            </p:nvPicPr>
            <p:blipFill>
              <a:blip r:embed="rId11"/>
              <a:stretch>
                <a:fillRect/>
              </a:stretch>
            </p:blipFill>
            <p:spPr>
              <a:xfrm>
                <a:off x="1900408" y="1687507"/>
                <a:ext cx="981455" cy="977992"/>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 name="Ink 4">
                <a:extLst>
                  <a:ext uri="{FF2B5EF4-FFF2-40B4-BE49-F238E27FC236}">
                    <a16:creationId xmlns:a16="http://schemas.microsoft.com/office/drawing/2014/main" id="{6B519BF1-E158-F389-1D3B-BE572EB478A6}"/>
                  </a:ext>
                </a:extLst>
              </p14:cNvPr>
              <p14:cNvContentPartPr/>
              <p14:nvPr/>
            </p14:nvContentPartPr>
            <p14:xfrm>
              <a:off x="1619250" y="1705262"/>
              <a:ext cx="923127" cy="919828"/>
            </p14:xfrm>
          </p:contentPart>
        </mc:Choice>
        <mc:Fallback xmlns="">
          <p:pic>
            <p:nvPicPr>
              <p:cNvPr id="5" name="Ink 4">
                <a:extLst>
                  <a:ext uri="{FF2B5EF4-FFF2-40B4-BE49-F238E27FC236}">
                    <a16:creationId xmlns:a16="http://schemas.microsoft.com/office/drawing/2014/main" id="{6B519BF1-E158-F389-1D3B-BE572EB478A6}"/>
                  </a:ext>
                </a:extLst>
              </p:cNvPr>
              <p:cNvPicPr/>
              <p:nvPr/>
            </p:nvPicPr>
            <p:blipFill>
              <a:blip r:embed="rId13"/>
              <a:stretch>
                <a:fillRect/>
              </a:stretch>
            </p:blipFill>
            <p:spPr>
              <a:xfrm>
                <a:off x="1613132" y="1699144"/>
                <a:ext cx="935363" cy="932064"/>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 name="Ink 5">
                <a:extLst>
                  <a:ext uri="{FF2B5EF4-FFF2-40B4-BE49-F238E27FC236}">
                    <a16:creationId xmlns:a16="http://schemas.microsoft.com/office/drawing/2014/main" id="{D2B21FE4-3934-247A-9493-28C77D8282D7}"/>
                  </a:ext>
                </a:extLst>
              </p14:cNvPr>
              <p14:cNvContentPartPr/>
              <p14:nvPr/>
            </p14:nvContentPartPr>
            <p14:xfrm>
              <a:off x="2795040" y="2285340"/>
              <a:ext cx="576720" cy="440280"/>
            </p14:xfrm>
          </p:contentPart>
        </mc:Choice>
        <mc:Fallback xmlns="">
          <p:pic>
            <p:nvPicPr>
              <p:cNvPr id="6" name="Ink 5">
                <a:extLst>
                  <a:ext uri="{FF2B5EF4-FFF2-40B4-BE49-F238E27FC236}">
                    <a16:creationId xmlns:a16="http://schemas.microsoft.com/office/drawing/2014/main" id="{D2B21FE4-3934-247A-9493-28C77D8282D7}"/>
                  </a:ext>
                </a:extLst>
              </p:cNvPr>
              <p:cNvPicPr/>
              <p:nvPr/>
            </p:nvPicPr>
            <p:blipFill>
              <a:blip r:embed="rId15"/>
              <a:stretch>
                <a:fillRect/>
              </a:stretch>
            </p:blipFill>
            <p:spPr>
              <a:xfrm>
                <a:off x="2788920" y="2279220"/>
                <a:ext cx="588960" cy="4525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 name="Ink 6">
                <a:extLst>
                  <a:ext uri="{FF2B5EF4-FFF2-40B4-BE49-F238E27FC236}">
                    <a16:creationId xmlns:a16="http://schemas.microsoft.com/office/drawing/2014/main" id="{0D17AE00-A01B-4D8D-BFA4-3DDA50EA21A9}"/>
                  </a:ext>
                </a:extLst>
              </p14:cNvPr>
              <p14:cNvContentPartPr/>
              <p14:nvPr/>
            </p14:nvContentPartPr>
            <p14:xfrm>
              <a:off x="2851560" y="2041980"/>
              <a:ext cx="560520" cy="358920"/>
            </p14:xfrm>
          </p:contentPart>
        </mc:Choice>
        <mc:Fallback xmlns="">
          <p:pic>
            <p:nvPicPr>
              <p:cNvPr id="7" name="Ink 6">
                <a:extLst>
                  <a:ext uri="{FF2B5EF4-FFF2-40B4-BE49-F238E27FC236}">
                    <a16:creationId xmlns:a16="http://schemas.microsoft.com/office/drawing/2014/main" id="{0D17AE00-A01B-4D8D-BFA4-3DDA50EA21A9}"/>
                  </a:ext>
                </a:extLst>
              </p:cNvPr>
              <p:cNvPicPr/>
              <p:nvPr/>
            </p:nvPicPr>
            <p:blipFill>
              <a:blip r:embed="rId17"/>
              <a:stretch>
                <a:fillRect/>
              </a:stretch>
            </p:blipFill>
            <p:spPr>
              <a:xfrm>
                <a:off x="2845440" y="2035860"/>
                <a:ext cx="572760" cy="3711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8" name="Ink 7">
                <a:extLst>
                  <a:ext uri="{FF2B5EF4-FFF2-40B4-BE49-F238E27FC236}">
                    <a16:creationId xmlns:a16="http://schemas.microsoft.com/office/drawing/2014/main" id="{065EE49C-9DD2-5A4A-9AD8-996FFC333694}"/>
                  </a:ext>
                </a:extLst>
              </p14:cNvPr>
              <p14:cNvContentPartPr/>
              <p14:nvPr/>
            </p14:nvContentPartPr>
            <p14:xfrm>
              <a:off x="2418880" y="2036180"/>
              <a:ext cx="96120" cy="111600"/>
            </p14:xfrm>
          </p:contentPart>
        </mc:Choice>
        <mc:Fallback xmlns="">
          <p:pic>
            <p:nvPicPr>
              <p:cNvPr id="8" name="Ink 7">
                <a:extLst>
                  <a:ext uri="{FF2B5EF4-FFF2-40B4-BE49-F238E27FC236}">
                    <a16:creationId xmlns:a16="http://schemas.microsoft.com/office/drawing/2014/main" id="{065EE49C-9DD2-5A4A-9AD8-996FFC333694}"/>
                  </a:ext>
                </a:extLst>
              </p:cNvPr>
              <p:cNvPicPr/>
              <p:nvPr/>
            </p:nvPicPr>
            <p:blipFill>
              <a:blip r:embed="rId19"/>
              <a:stretch>
                <a:fillRect/>
              </a:stretch>
            </p:blipFill>
            <p:spPr>
              <a:xfrm>
                <a:off x="2412760" y="2030060"/>
                <a:ext cx="1083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BBED7239-1D60-F425-0B0D-0087F9403054}"/>
                  </a:ext>
                </a:extLst>
              </p14:cNvPr>
              <p14:cNvContentPartPr/>
              <p14:nvPr/>
            </p14:nvContentPartPr>
            <p14:xfrm>
              <a:off x="5638080" y="1302600"/>
              <a:ext cx="2478240" cy="1669680"/>
            </p14:xfrm>
          </p:contentPart>
        </mc:Choice>
        <mc:Fallback xmlns="">
          <p:pic>
            <p:nvPicPr>
              <p:cNvPr id="14" name="Ink 13">
                <a:extLst>
                  <a:ext uri="{FF2B5EF4-FFF2-40B4-BE49-F238E27FC236}">
                    <a16:creationId xmlns:a16="http://schemas.microsoft.com/office/drawing/2014/main" id="{BBED7239-1D60-F425-0B0D-0087F9403054}"/>
                  </a:ext>
                </a:extLst>
              </p:cNvPr>
              <p:cNvPicPr/>
              <p:nvPr/>
            </p:nvPicPr>
            <p:blipFill>
              <a:blip r:embed="rId21"/>
              <a:stretch>
                <a:fillRect/>
              </a:stretch>
            </p:blipFill>
            <p:spPr>
              <a:xfrm>
                <a:off x="5631960" y="1296480"/>
                <a:ext cx="2490480" cy="1681920"/>
              </a:xfrm>
              <a:prstGeom prst="rect">
                <a:avLst/>
              </a:prstGeom>
            </p:spPr>
          </p:pic>
        </mc:Fallback>
      </mc:AlternateContent>
    </p:spTree>
    <p:extLst>
      <p:ext uri="{BB962C8B-B14F-4D97-AF65-F5344CB8AC3E}">
        <p14:creationId xmlns:p14="http://schemas.microsoft.com/office/powerpoint/2010/main" val="714021117"/>
      </p:ext>
    </p:extLst>
  </p:cSld>
  <p:clrMapOvr>
    <a:masterClrMapping/>
  </p:clrMapOvr>
  <p:transition advTm="64900">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4"/>
                    </p:tgtEl>
                  </p:cMediaNode>
                </p:audio>
                <p:seq concurrent="1" nextAc="seek">
                  <p:cTn id="8" restart="whenNotActive" fill="hold" evtFilter="cancelBubble" nodeType="interactiveSeq">
                    <p:stCondLst>
                      <p:cond evt="onMediaBookmark" delay="0">
                        <p:tgtEl>
                          <p14:bmkTgt spid="44" bmkName="Bookmark 4"/>
                        </p:tgtEl>
                      </p:cond>
                    </p:stCondLst>
                    <p:endSync evt="end" delay="0">
                      <p:rtn val="all"/>
                    </p:endSync>
                    <p:childTnLst>
                      <p:par>
                        <p:cTn id="9" fill="hold">
                          <p:stCondLst>
                            <p:cond delay="0"/>
                          </p:stCondLst>
                          <p:childTnLst>
                            <p:par>
                              <p:cTn id="10" fill="hold">
                                <p:stCondLst>
                                  <p:cond delay="0"/>
                                </p:stCondLst>
                                <p:childTnLst>
                                  <p:par>
                                    <p:cTn id="11" presetID="63"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3500" fill="hold"/>
                                            <p:tgtEl>
                                              <p:spTgt spid="5"/>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1"/>
                                                </p:cond>
                                              </p:stCondLst>
                                            </p:cTn>
                                            <p:tgtEl>
                                              <p:spTgt spid="5"/>
                                            </p:tgtEl>
                                            <p:attrNameLst>
                                              <p:attrName>style.visibility</p:attrName>
                                            </p:attrNameLst>
                                          </p:cBhvr>
                                          <p:to>
                                            <p:strVal val="hidden"/>
                                          </p:to>
                                        </p:set>
                                      </p:subTnLst>
                                    </p:cTn>
                                  </p:par>
                                </p:childTnLst>
                              </p:cTn>
                            </p:par>
                          </p:childTnLst>
                        </p:cTn>
                      </p:par>
                    </p:childTnLst>
                  </p:cTn>
                  <p:nextCondLst>
                    <p:cond evt="onMediaBookmark" delay="0">
                      <p:tgtEl>
                        <p14:bmkTgt spid="44" bmkName="Bookmark 4"/>
                      </p:tgtEl>
                    </p:cond>
                  </p:nextCondLst>
                </p:seq>
                <p:seq concurrent="1" nextAc="seek">
                  <p:cTn id="14" restart="whenNotActive" fill="hold" evtFilter="cancelBubble" nodeType="interactiveSeq">
                    <p:stCondLst>
                      <p:cond evt="onMediaBookmark" delay="0">
                        <p:tgtEl>
                          <p14:bmkTgt spid="44" bmkName="Bookmark 1"/>
                        </p:tgtEl>
                      </p:cond>
                    </p:stCondLst>
                    <p:endSync evt="end" delay="0">
                      <p:rtn val="all"/>
                    </p:endSync>
                    <p:childTnLst>
                      <p:par>
                        <p:cTn id="15" fill="hold">
                          <p:stCondLst>
                            <p:cond delay="0"/>
                          </p:stCondLst>
                          <p:childTnLst>
                            <p:par>
                              <p:cTn id="16" fill="hold">
                                <p:stCondLst>
                                  <p:cond delay="0"/>
                                </p:stCondLst>
                                <p:childTnLst>
                                  <p:par>
                                    <p:cTn id="17" presetID="63"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3500" fill="hold"/>
                                            <p:tgtEl>
                                              <p:spTgt spid="4"/>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7"/>
                                                </p:cond>
                                              </p:stCondLst>
                                            </p:cTn>
                                            <p:tgtEl>
                                              <p:spTgt spid="4"/>
                                            </p:tgtEl>
                                            <p:attrNameLst>
                                              <p:attrName>style.visibility</p:attrName>
                                            </p:attrNameLst>
                                          </p:cBhvr>
                                          <p:to>
                                            <p:strVal val="hidden"/>
                                          </p:to>
                                        </p:set>
                                      </p:subTnLst>
                                    </p:cTn>
                                  </p:par>
                                </p:childTnLst>
                              </p:cTn>
                            </p:par>
                          </p:childTnLst>
                        </p:cTn>
                      </p:par>
                    </p:childTnLst>
                  </p:cTn>
                  <p:nextCondLst>
                    <p:cond evt="onMediaBookmark" delay="0">
                      <p:tgtEl>
                        <p14:bmkTgt spid="44" bmkName="Bookmark 1"/>
                      </p:tgtEl>
                    </p:cond>
                  </p:nextCondLst>
                </p:seq>
                <p:seq concurrent="1" nextAc="seek">
                  <p:cTn id="20" restart="whenNotActive" fill="hold" evtFilter="cancelBubble" nodeType="interactiveSeq">
                    <p:stCondLst>
                      <p:cond evt="onMediaBookmark" delay="0">
                        <p:tgtEl>
                          <p14:bmkTgt spid="44" bmkName="Bookmark 2"/>
                        </p:tgtEl>
                      </p:cond>
                    </p:stCondLst>
                    <p:endSync evt="end" delay="0">
                      <p:rtn val="all"/>
                    </p:endSync>
                    <p:childTnLst>
                      <p:par>
                        <p:cTn id="21" fill="hold">
                          <p:stCondLst>
                            <p:cond delay="0"/>
                          </p:stCondLst>
                          <p:childTnLst>
                            <p:par>
                              <p:cTn id="22" fill="hold">
                                <p:stCondLst>
                                  <p:cond delay="0"/>
                                </p:stCondLst>
                                <p:childTnLst>
                                  <p:par>
                                    <p:cTn id="23" presetID="63"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3500" fill="hold"/>
                                            <p:tgtEl>
                                              <p:spTgt spid="7"/>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23"/>
                                                </p:cond>
                                              </p:stCondLst>
                                            </p:cTn>
                                            <p:tgtEl>
                                              <p:spTgt spid="7"/>
                                            </p:tgtEl>
                                            <p:attrNameLst>
                                              <p:attrName>style.visibility</p:attrName>
                                            </p:attrNameLst>
                                          </p:cBhvr>
                                          <p:to>
                                            <p:strVal val="hidden"/>
                                          </p:to>
                                        </p:set>
                                      </p:subTnLst>
                                    </p:cTn>
                                  </p:par>
                                </p:childTnLst>
                              </p:cTn>
                            </p:par>
                          </p:childTnLst>
                        </p:cTn>
                      </p:par>
                    </p:childTnLst>
                  </p:cTn>
                  <p:nextCondLst>
                    <p:cond evt="onMediaBookmark" delay="0">
                      <p:tgtEl>
                        <p14:bmkTgt spid="44" bmkName="Bookmark 2"/>
                      </p:tgtEl>
                    </p:cond>
                  </p:nextCondLst>
                </p:seq>
                <p:seq concurrent="1" nextAc="seek">
                  <p:cTn id="26" restart="whenNotActive" fill="hold" evtFilter="cancelBubble" nodeType="interactiveSeq">
                    <p:stCondLst>
                      <p:cond evt="onMediaBookmark" delay="0">
                        <p:tgtEl>
                          <p14:bmkTgt spid="44" bmkName="Bookmark 3"/>
                        </p:tgtEl>
                      </p:cond>
                    </p:stCondLst>
                    <p:endSync evt="end" delay="0">
                      <p:rtn val="all"/>
                    </p:endSync>
                    <p:childTnLst>
                      <p:par>
                        <p:cTn id="27" fill="hold">
                          <p:stCondLst>
                            <p:cond delay="0"/>
                          </p:stCondLst>
                          <p:childTnLst>
                            <p:par>
                              <p:cTn id="28" fill="hold">
                                <p:stCondLst>
                                  <p:cond delay="0"/>
                                </p:stCondLst>
                                <p:childTnLst>
                                  <p:par>
                                    <p:cTn id="29" presetID="63"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3500" fill="hold"/>
                                            <p:tgtEl>
                                              <p:spTgt spid="6"/>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29"/>
                                                </p:cond>
                                              </p:stCondLst>
                                            </p:cTn>
                                            <p:tgtEl>
                                              <p:spTgt spid="6"/>
                                            </p:tgtEl>
                                            <p:attrNameLst>
                                              <p:attrName>style.visibility</p:attrName>
                                            </p:attrNameLst>
                                          </p:cBhvr>
                                          <p:to>
                                            <p:strVal val="hidden"/>
                                          </p:to>
                                        </p:set>
                                      </p:subTnLst>
                                    </p:cTn>
                                  </p:par>
                                </p:childTnLst>
                              </p:cTn>
                            </p:par>
                          </p:childTnLst>
                        </p:cTn>
                      </p:par>
                    </p:childTnLst>
                  </p:cTn>
                  <p:nextCondLst>
                    <p:cond evt="onMediaBookmark" delay="0">
                      <p:tgtEl>
                        <p14:bmkTgt spid="44" bmkName="Bookmark 3"/>
                      </p:tgtEl>
                    </p:cond>
                  </p:nextCondLst>
                </p:seq>
                <p:seq concurrent="1" nextAc="seek">
                  <p:cTn id="32" restart="whenNotActive" fill="hold" evtFilter="cancelBubble" nodeType="interactiveSeq">
                    <p:stCondLst>
                      <p:cond evt="onMediaBookmark" delay="0">
                        <p:tgtEl>
                          <p14:bmkTgt spid="44" bmkName="Bookmark 5"/>
                        </p:tgtEl>
                      </p:cond>
                    </p:stCondLst>
                    <p:endSync evt="end" delay="0">
                      <p:rtn val="all"/>
                    </p:endSync>
                    <p:childTnLst>
                      <p:par>
                        <p:cTn id="33" fill="hold">
                          <p:stCondLst>
                            <p:cond delay="0"/>
                          </p:stCondLst>
                          <p:childTnLst>
                            <p:par>
                              <p:cTn id="34" fill="hold">
                                <p:stCondLst>
                                  <p:cond delay="0"/>
                                </p:stCondLst>
                                <p:childTnLst>
                                  <p:par>
                                    <p:cTn id="35" presetID="63"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3500" fill="hold"/>
                                            <p:tgtEl>
                                              <p:spTgt spid="8"/>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35"/>
                                                </p:cond>
                                              </p:stCondLst>
                                            </p:cTn>
                                            <p:tgtEl>
                                              <p:spTgt spid="8"/>
                                            </p:tgtEl>
                                            <p:attrNameLst>
                                              <p:attrName>style.visibility</p:attrName>
                                            </p:attrNameLst>
                                          </p:cBhvr>
                                          <p:to>
                                            <p:strVal val="hidden"/>
                                          </p:to>
                                        </p:set>
                                      </p:subTnLst>
                                    </p:cTn>
                                  </p:par>
                                  <p:par>
                                    <p:cTn id="38" presetID="63"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3500" fill="hold"/>
                                            <p:tgtEl>
                                              <p:spTgt spid="14"/>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38"/>
                                                </p:cond>
                                              </p:stCondLst>
                                            </p:cTn>
                                            <p:tgtEl>
                                              <p:spTgt spid="14"/>
                                            </p:tgtEl>
                                            <p:attrNameLst>
                                              <p:attrName>style.visibility</p:attrName>
                                            </p:attrNameLst>
                                          </p:cBhvr>
                                          <p:to>
                                            <p:strVal val="hidden"/>
                                          </p:to>
                                        </p:set>
                                      </p:subTnLst>
                                    </p:cTn>
                                  </p:par>
                                </p:childTnLst>
                              </p:cTn>
                            </p:par>
                          </p:childTnLst>
                        </p:cTn>
                      </p:par>
                    </p:childTnLst>
                  </p:cTn>
                  <p:nextCondLst>
                    <p:cond evt="onMediaBookmark" delay="0">
                      <p:tgtEl>
                        <p14:bmkTgt spid="44" bmkName="Bookmark 5"/>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4"/>
                    </p:tgtEl>
                  </p:cMediaNode>
                </p:audio>
              </p:childTnLst>
            </p:cTn>
          </p:par>
        </p:tn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4294967295"/>
          </p:nvPr>
        </p:nvPicPr>
        <p:blipFill rotWithShape="1">
          <a:blip r:embed="rId5" cstate="print">
            <a:extLst>
              <a:ext uri="{28A0092B-C50C-407E-A947-70E740481C1C}">
                <a14:useLocalDpi xmlns:a14="http://schemas.microsoft.com/office/drawing/2010/main" val="0"/>
              </a:ext>
            </a:extLst>
          </a:blip>
          <a:srcRect l="18443" t="15115" r="18443" b="8399"/>
          <a:stretch/>
        </p:blipFill>
        <p:spPr>
          <a:xfrm>
            <a:off x="574133" y="1283647"/>
            <a:ext cx="5206998" cy="4452937"/>
          </a:xfrm>
          <a:prstGeom prst="rect">
            <a:avLst/>
          </a:prstGeom>
          <a:scene3d>
            <a:camera prst="orthographicFront"/>
            <a:lightRig rig="twoPt" dir="t">
              <a:rot lat="0" lon="0" rev="7200000"/>
            </a:lightRig>
          </a:scene3d>
        </p:spPr>
      </p:pic>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4294967295"/>
          </p:nvPr>
        </p:nvPicPr>
        <p:blipFill>
          <a:blip r:embed="rId6" cstate="print">
            <a:extLst>
              <a:ext uri="{28A0092B-C50C-407E-A947-70E740481C1C}">
                <a14:useLocalDpi xmlns:a14="http://schemas.microsoft.com/office/drawing/2010/main" val="0"/>
              </a:ext>
            </a:extLst>
          </a:blip>
          <a:srcRect l="5497" r="5497"/>
          <a:stretch/>
        </p:blipFill>
        <p:spPr>
          <a:xfrm>
            <a:off x="6001223" y="1283647"/>
            <a:ext cx="1939144" cy="1440000"/>
          </a:xfrm>
          <a:prstGeom prst="rect">
            <a:avLst/>
          </a:prstGeom>
        </p:spPr>
      </p:pic>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4294967295"/>
          </p:nvPr>
        </p:nvPicPr>
        <p:blipFill rotWithShape="1">
          <a:blip r:embed="rId7" cstate="print">
            <a:extLst>
              <a:ext uri="{28A0092B-C50C-407E-A947-70E740481C1C}">
                <a14:useLocalDpi xmlns:a14="http://schemas.microsoft.com/office/drawing/2010/main" val="0"/>
              </a:ext>
            </a:extLst>
          </a:blip>
          <a:srcRect t="11912"/>
          <a:stretch/>
        </p:blipFill>
        <p:spPr>
          <a:xfrm>
            <a:off x="6001223" y="4506711"/>
            <a:ext cx="1937739" cy="1268468"/>
          </a:xfrm>
          <a:prstGeom prst="rect">
            <a:avLst/>
          </a:prstGeom>
          <a:scene3d>
            <a:camera prst="orthographicFront"/>
            <a:lightRig rig="twoPt" dir="t">
              <a:rot lat="0" lon="0" rev="7200000"/>
            </a:lightRig>
          </a:scene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Structure 10</a:t>
            </a:r>
          </a:p>
        </p:txBody>
      </p:sp>
      <p:pic>
        <p:nvPicPr>
          <p:cNvPr id="4" name="Picture 3">
            <a:extLst>
              <a:ext uri="{FF2B5EF4-FFF2-40B4-BE49-F238E27FC236}">
                <a16:creationId xmlns:a16="http://schemas.microsoft.com/office/drawing/2014/main" id="{398B6028-2512-9E8B-A05D-F1A00E8D073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890826" y="2895179"/>
            <a:ext cx="2158534" cy="1440000"/>
          </a:xfrm>
          <a:prstGeom prst="rect">
            <a:avLst/>
          </a:prstGeom>
        </p:spPr>
      </p:pic>
      <p:pic>
        <p:nvPicPr>
          <p:cNvPr id="30" name="Audio 29">
            <a:hlinkClick r:id="" action="ppaction://media"/>
            <a:extLst>
              <a:ext uri="{FF2B5EF4-FFF2-40B4-BE49-F238E27FC236}">
                <a16:creationId xmlns:a16="http://schemas.microsoft.com/office/drawing/2014/main" id="{61F05977-22B2-DEF2-2186-8B01233FB235}"/>
              </a:ext>
            </a:extLst>
          </p:cNvPr>
          <p:cNvPicPr>
            <a:picLocks noChangeAspect="1"/>
          </p:cNvPicPr>
          <p:nvPr>
            <a:audioFile r:link="rId2"/>
            <p:extLst>
              <p:ext uri="{DAA4B4D4-6D71-4841-9C94-3DE7FCFB9230}">
                <p14:media xmlns:p14="http://schemas.microsoft.com/office/powerpoint/2010/main" r:embed="rId1">
                  <p14:bmkLst>
                    <p14:bmk name="Bookmark 1" time="18030.1266"/>
                    <p14:bmk name="Bookmark 2" time="21390.1435"/>
                    <p14:bmk name="Bookmark 3" time="31270.211"/>
                    <p14:bmk name="Bookmark 4" time="38770.2865"/>
                  </p14:bmkLst>
                </p14:media>
              </p:ext>
            </p:extLst>
          </p:nvPr>
        </p:nvPicPr>
        <p:blipFill>
          <a:blip r:embed="rId9"/>
          <a:srcRect l="-161075" t="-161075" r="-161075" b="-161075"/>
          <a:stretch>
            <a:fillRect/>
          </a:stretch>
        </p:blipFill>
        <p:spPr>
          <a:xfrm>
            <a:off x="7004304" y="4718304"/>
            <a:ext cx="2057400" cy="2057400"/>
          </a:xfrm>
          <a:prstGeom prst="ellipse">
            <a:avLst/>
          </a:prstGeom>
        </p:spPr>
      </p:pic>
      <mc:AlternateContent xmlns:mc="http://schemas.openxmlformats.org/markup-compatibility/2006" xmlns:p14="http://schemas.microsoft.com/office/powerpoint/2010/main">
        <mc:Choice Requires="p14">
          <p:contentPart p14:bwMode="auto" r:id="rId10">
            <p14:nvContentPartPr>
              <p14:cNvPr id="2" name="Ink 1">
                <a:extLst>
                  <a:ext uri="{FF2B5EF4-FFF2-40B4-BE49-F238E27FC236}">
                    <a16:creationId xmlns:a16="http://schemas.microsoft.com/office/drawing/2014/main" id="{01AF6460-EBBC-A505-2EB5-0FB040266E33}"/>
                  </a:ext>
                </a:extLst>
              </p14:cNvPr>
              <p14:cNvContentPartPr/>
              <p14:nvPr/>
            </p14:nvContentPartPr>
            <p14:xfrm>
              <a:off x="2116112" y="2497715"/>
              <a:ext cx="2455888" cy="2447111"/>
            </p14:xfrm>
          </p:contentPart>
        </mc:Choice>
        <mc:Fallback xmlns="">
          <p:pic>
            <p:nvPicPr>
              <p:cNvPr id="2" name="Ink 1">
                <a:extLst>
                  <a:ext uri="{FF2B5EF4-FFF2-40B4-BE49-F238E27FC236}">
                    <a16:creationId xmlns:a16="http://schemas.microsoft.com/office/drawing/2014/main" id="{01AF6460-EBBC-A505-2EB5-0FB040266E33}"/>
                  </a:ext>
                </a:extLst>
              </p:cNvPr>
              <p:cNvPicPr/>
              <p:nvPr/>
            </p:nvPicPr>
            <p:blipFill>
              <a:blip r:embed="rId11"/>
              <a:stretch>
                <a:fillRect/>
              </a:stretch>
            </p:blipFill>
            <p:spPr>
              <a:xfrm>
                <a:off x="2109992" y="2491595"/>
                <a:ext cx="2468128" cy="2459352"/>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 name="Ink 4">
                <a:extLst>
                  <a:ext uri="{FF2B5EF4-FFF2-40B4-BE49-F238E27FC236}">
                    <a16:creationId xmlns:a16="http://schemas.microsoft.com/office/drawing/2014/main" id="{2F937A07-BAA4-792B-89EF-93D28B9E7D59}"/>
                  </a:ext>
                </a:extLst>
              </p14:cNvPr>
              <p14:cNvContentPartPr/>
              <p14:nvPr/>
            </p14:nvContentPartPr>
            <p14:xfrm>
              <a:off x="2543672" y="3076836"/>
              <a:ext cx="1600767" cy="1595046"/>
            </p14:xfrm>
          </p:contentPart>
        </mc:Choice>
        <mc:Fallback xmlns="">
          <p:pic>
            <p:nvPicPr>
              <p:cNvPr id="5" name="Ink 4">
                <a:extLst>
                  <a:ext uri="{FF2B5EF4-FFF2-40B4-BE49-F238E27FC236}">
                    <a16:creationId xmlns:a16="http://schemas.microsoft.com/office/drawing/2014/main" id="{2F937A07-BAA4-792B-89EF-93D28B9E7D59}"/>
                  </a:ext>
                </a:extLst>
              </p:cNvPr>
              <p:cNvPicPr/>
              <p:nvPr/>
            </p:nvPicPr>
            <p:blipFill>
              <a:blip r:embed="rId13"/>
              <a:stretch>
                <a:fillRect/>
              </a:stretch>
            </p:blipFill>
            <p:spPr>
              <a:xfrm>
                <a:off x="2537553" y="3070716"/>
                <a:ext cx="1613006" cy="1607285"/>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 name="Ink 5">
                <a:extLst>
                  <a:ext uri="{FF2B5EF4-FFF2-40B4-BE49-F238E27FC236}">
                    <a16:creationId xmlns:a16="http://schemas.microsoft.com/office/drawing/2014/main" id="{0B707A5E-1525-420E-4949-31121ECE2E65}"/>
                  </a:ext>
                </a:extLst>
              </p14:cNvPr>
              <p14:cNvContentPartPr/>
              <p14:nvPr/>
            </p14:nvContentPartPr>
            <p14:xfrm>
              <a:off x="2431440" y="4863288"/>
              <a:ext cx="488520" cy="745560"/>
            </p14:xfrm>
          </p:contentPart>
        </mc:Choice>
        <mc:Fallback xmlns="">
          <p:pic>
            <p:nvPicPr>
              <p:cNvPr id="6" name="Ink 5">
                <a:extLst>
                  <a:ext uri="{FF2B5EF4-FFF2-40B4-BE49-F238E27FC236}">
                    <a16:creationId xmlns:a16="http://schemas.microsoft.com/office/drawing/2014/main" id="{0B707A5E-1525-420E-4949-31121ECE2E65}"/>
                  </a:ext>
                </a:extLst>
              </p:cNvPr>
              <p:cNvPicPr/>
              <p:nvPr/>
            </p:nvPicPr>
            <p:blipFill>
              <a:blip r:embed="rId15"/>
              <a:stretch>
                <a:fillRect/>
              </a:stretch>
            </p:blipFill>
            <p:spPr>
              <a:xfrm>
                <a:off x="2425320" y="4857168"/>
                <a:ext cx="500760" cy="7578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 name="Ink 6">
                <a:extLst>
                  <a:ext uri="{FF2B5EF4-FFF2-40B4-BE49-F238E27FC236}">
                    <a16:creationId xmlns:a16="http://schemas.microsoft.com/office/drawing/2014/main" id="{2C653C41-0A61-4701-DDA7-55498C0BF170}"/>
                  </a:ext>
                </a:extLst>
              </p14:cNvPr>
              <p14:cNvContentPartPr/>
              <p14:nvPr/>
            </p14:nvContentPartPr>
            <p14:xfrm>
              <a:off x="1559160" y="1327368"/>
              <a:ext cx="1494000" cy="1112400"/>
            </p14:xfrm>
          </p:contentPart>
        </mc:Choice>
        <mc:Fallback xmlns="">
          <p:pic>
            <p:nvPicPr>
              <p:cNvPr id="7" name="Ink 6">
                <a:extLst>
                  <a:ext uri="{FF2B5EF4-FFF2-40B4-BE49-F238E27FC236}">
                    <a16:creationId xmlns:a16="http://schemas.microsoft.com/office/drawing/2014/main" id="{2C653C41-0A61-4701-DDA7-55498C0BF170}"/>
                  </a:ext>
                </a:extLst>
              </p:cNvPr>
              <p:cNvPicPr/>
              <p:nvPr/>
            </p:nvPicPr>
            <p:blipFill>
              <a:blip r:embed="rId17"/>
              <a:stretch>
                <a:fillRect/>
              </a:stretch>
            </p:blipFill>
            <p:spPr>
              <a:xfrm>
                <a:off x="1553040" y="1321248"/>
                <a:ext cx="1506240" cy="1124640"/>
              </a:xfrm>
              <a:prstGeom prst="rect">
                <a:avLst/>
              </a:prstGeom>
            </p:spPr>
          </p:pic>
        </mc:Fallback>
      </mc:AlternateContent>
    </p:spTree>
    <p:extLst>
      <p:ext uri="{BB962C8B-B14F-4D97-AF65-F5344CB8AC3E}">
        <p14:creationId xmlns:p14="http://schemas.microsoft.com/office/powerpoint/2010/main" val="400724843"/>
      </p:ext>
    </p:extLst>
  </p:cSld>
  <p:clrMapOvr>
    <a:masterClrMapping/>
  </p:clrMapOvr>
  <p:transition advTm="75276">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seq concurrent="1" nextAc="seek">
                  <p:cTn id="8" restart="whenNotActive" fill="hold" evtFilter="cancelBubble" nodeType="interactiveSeq">
                    <p:stCondLst>
                      <p:cond evt="onMediaBookmark" delay="0">
                        <p:tgtEl>
                          <p14:bmkTgt spid="30" bmkName="Bookmark 3"/>
                        </p:tgtEl>
                      </p:cond>
                    </p:stCondLst>
                    <p:endSync evt="end" delay="0">
                      <p:rtn val="all"/>
                    </p:endSync>
                    <p:childTnLst>
                      <p:par>
                        <p:cTn id="9" fill="hold">
                          <p:stCondLst>
                            <p:cond delay="0"/>
                          </p:stCondLst>
                          <p:childTnLst>
                            <p:par>
                              <p:cTn id="10" fill="hold">
                                <p:stCondLst>
                                  <p:cond delay="0"/>
                                </p:stCondLst>
                                <p:childTnLst>
                                  <p:par>
                                    <p:cTn id="11" presetID="63" presetClass="entr" presetSubtype="0" fill="hold" nodeType="clickEffect">
                                      <p:stCondLst>
                                        <p:cond delay="100"/>
                                      </p:stCondLst>
                                      <p:childTnLst>
                                        <p:set>
                                          <p:cBhvr>
                                            <p:cTn id="12" dur="1" fill="hold">
                                              <p:stCondLst>
                                                <p:cond delay="0"/>
                                              </p:stCondLst>
                                            </p:cTn>
                                            <p:tgtEl>
                                              <p:spTgt spid="6"/>
                                            </p:tgtEl>
                                            <p:attrNameLst>
                                              <p:attrName>style.visibility</p:attrName>
                                            </p:attrNameLst>
                                          </p:cBhvr>
                                          <p:to>
                                            <p:strVal val="visible"/>
                                          </p:to>
                                        </p:set>
                                        <p:anim calcmode="lin" valueType="num">
                                          <p:cBhvr>
                                            <p:cTn id="13" dur="3500" fill="hold"/>
                                            <p:tgtEl>
                                              <p:spTgt spid="6"/>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1"/>
                                                </p:cond>
                                              </p:stCondLst>
                                            </p:cTn>
                                            <p:tgtEl>
                                              <p:spTgt spid="6"/>
                                            </p:tgtEl>
                                            <p:attrNameLst>
                                              <p:attrName>style.visibility</p:attrName>
                                            </p:attrNameLst>
                                          </p:cBhvr>
                                          <p:to>
                                            <p:strVal val="hidden"/>
                                          </p:to>
                                        </p:set>
                                      </p:subTnLst>
                                    </p:cTn>
                                  </p:par>
                                </p:childTnLst>
                              </p:cTn>
                            </p:par>
                          </p:childTnLst>
                        </p:cTn>
                      </p:par>
                    </p:childTnLst>
                  </p:cTn>
                  <p:nextCondLst>
                    <p:cond evt="onMediaBookmark" delay="0">
                      <p:tgtEl>
                        <p14:bmkTgt spid="30" bmkName="Bookmark 3"/>
                      </p:tgtEl>
                    </p:cond>
                  </p:nextCondLst>
                </p:seq>
                <p:seq concurrent="1" nextAc="seek">
                  <p:cTn id="14" restart="whenNotActive" fill="hold" evtFilter="cancelBubble" nodeType="interactiveSeq">
                    <p:stCondLst>
                      <p:cond evt="onMediaBookmark" delay="0">
                        <p:tgtEl>
                          <p14:bmkTgt spid="30" bmkName="Bookmark 2"/>
                        </p:tgtEl>
                      </p:cond>
                    </p:stCondLst>
                    <p:endSync evt="end" delay="0">
                      <p:rtn val="all"/>
                    </p:endSync>
                    <p:childTnLst>
                      <p:par>
                        <p:cTn id="15" fill="hold">
                          <p:stCondLst>
                            <p:cond delay="0"/>
                          </p:stCondLst>
                          <p:childTnLst>
                            <p:par>
                              <p:cTn id="16" fill="hold">
                                <p:stCondLst>
                                  <p:cond delay="0"/>
                                </p:stCondLst>
                                <p:childTnLst>
                                  <p:par>
                                    <p:cTn id="17" presetID="63"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3500" fill="hold"/>
                                            <p:tgtEl>
                                              <p:spTgt spid="2"/>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7"/>
                                                </p:cond>
                                              </p:stCondLst>
                                            </p:cTn>
                                            <p:tgtEl>
                                              <p:spTgt spid="2"/>
                                            </p:tgtEl>
                                            <p:attrNameLst>
                                              <p:attrName>style.visibility</p:attrName>
                                            </p:attrNameLst>
                                          </p:cBhvr>
                                          <p:to>
                                            <p:strVal val="hidden"/>
                                          </p:to>
                                        </p:set>
                                      </p:subTnLst>
                                    </p:cTn>
                                  </p:par>
                                </p:childTnLst>
                              </p:cTn>
                            </p:par>
                          </p:childTnLst>
                        </p:cTn>
                      </p:par>
                    </p:childTnLst>
                  </p:cTn>
                  <p:nextCondLst>
                    <p:cond evt="onMediaBookmark" delay="0">
                      <p:tgtEl>
                        <p14:bmkTgt spid="30" bmkName="Bookmark 2"/>
                      </p:tgtEl>
                    </p:cond>
                  </p:nextCondLst>
                </p:seq>
                <p:seq concurrent="1" nextAc="seek">
                  <p:cTn id="20" restart="whenNotActive" fill="hold" evtFilter="cancelBubble" nodeType="interactiveSeq">
                    <p:stCondLst>
                      <p:cond evt="onMediaBookmark" delay="0">
                        <p:tgtEl>
                          <p14:bmkTgt spid="30" bmkName="Bookmark 4"/>
                        </p:tgtEl>
                      </p:cond>
                    </p:stCondLst>
                    <p:endSync evt="end" delay="0">
                      <p:rtn val="all"/>
                    </p:endSync>
                    <p:childTnLst>
                      <p:par>
                        <p:cTn id="21" fill="hold">
                          <p:stCondLst>
                            <p:cond delay="0"/>
                          </p:stCondLst>
                          <p:childTnLst>
                            <p:par>
                              <p:cTn id="22" fill="hold">
                                <p:stCondLst>
                                  <p:cond delay="0"/>
                                </p:stCondLst>
                                <p:childTnLst>
                                  <p:par>
                                    <p:cTn id="23" presetID="63"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3500" fill="hold"/>
                                            <p:tgtEl>
                                              <p:spTgt spid="7"/>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23"/>
                                                </p:cond>
                                              </p:stCondLst>
                                            </p:cTn>
                                            <p:tgtEl>
                                              <p:spTgt spid="7"/>
                                            </p:tgtEl>
                                            <p:attrNameLst>
                                              <p:attrName>style.visibility</p:attrName>
                                            </p:attrNameLst>
                                          </p:cBhvr>
                                          <p:to>
                                            <p:strVal val="hidden"/>
                                          </p:to>
                                        </p:set>
                                      </p:subTnLst>
                                    </p:cTn>
                                  </p:par>
                                </p:childTnLst>
                              </p:cTn>
                            </p:par>
                          </p:childTnLst>
                        </p:cTn>
                      </p:par>
                    </p:childTnLst>
                  </p:cTn>
                  <p:nextCondLst>
                    <p:cond evt="onMediaBookmark" delay="0">
                      <p:tgtEl>
                        <p14:bmkTgt spid="30" bmkName="Bookmark 4"/>
                      </p:tgtEl>
                    </p:cond>
                  </p:nextCondLst>
                </p:seq>
                <p:seq concurrent="1" nextAc="seek">
                  <p:cTn id="26" restart="whenNotActive" fill="hold" evtFilter="cancelBubble" nodeType="interactiveSeq">
                    <p:stCondLst>
                      <p:cond evt="onMediaBookmark" delay="0">
                        <p:tgtEl>
                          <p14:bmkTgt spid="30" bmkName="Bookmark 1"/>
                        </p:tgtEl>
                      </p:cond>
                    </p:stCondLst>
                    <p:endSync evt="end" delay="0">
                      <p:rtn val="all"/>
                    </p:endSync>
                    <p:childTnLst>
                      <p:par>
                        <p:cTn id="27" fill="hold">
                          <p:stCondLst>
                            <p:cond delay="0"/>
                          </p:stCondLst>
                          <p:childTnLst>
                            <p:par>
                              <p:cTn id="28" fill="hold">
                                <p:stCondLst>
                                  <p:cond delay="0"/>
                                </p:stCondLst>
                                <p:childTnLst>
                                  <p:par>
                                    <p:cTn id="29" presetID="63"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3500" fill="hold"/>
                                            <p:tgtEl>
                                              <p:spTgt spid="5"/>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29"/>
                                                </p:cond>
                                              </p:stCondLst>
                                            </p:cTn>
                                            <p:tgtEl>
                                              <p:spTgt spid="5"/>
                                            </p:tgtEl>
                                            <p:attrNameLst>
                                              <p:attrName>style.visibility</p:attrName>
                                            </p:attrNameLst>
                                          </p:cBhvr>
                                          <p:to>
                                            <p:strVal val="hidden"/>
                                          </p:to>
                                        </p:set>
                                      </p:subTnLst>
                                    </p:cTn>
                                  </p:par>
                                </p:childTnLst>
                              </p:cTn>
                            </p:par>
                          </p:childTnLst>
                        </p:cTn>
                      </p:par>
                    </p:childTnLst>
                  </p:cTn>
                  <p:nextCondLst>
                    <p:cond evt="onMediaBookmark" delay="0">
                      <p:tgtEl>
                        <p14:bmkTgt spid="30"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7034B5-47C8-ABA2-E2B1-20E4088BD114}"/>
              </a:ext>
            </a:extLst>
          </p:cNvPr>
          <p:cNvSpPr>
            <a:spLocks noGrp="1"/>
          </p:cNvSpPr>
          <p:nvPr>
            <p:ph type="body" sz="quarter" idx="10"/>
          </p:nvPr>
        </p:nvSpPr>
        <p:spPr>
          <a:xfrm>
            <a:off x="1681163" y="3552825"/>
            <a:ext cx="5781675" cy="773113"/>
          </a:xfrm>
        </p:spPr>
        <p:txBody>
          <a:bodyPr/>
          <a:lstStyle/>
          <a:p>
            <a:r>
              <a:rPr lang="en-GB" sz="3800" dirty="0"/>
              <a:t>Other Prehistoric Activity</a:t>
            </a:r>
          </a:p>
        </p:txBody>
      </p:sp>
      <p:pic>
        <p:nvPicPr>
          <p:cNvPr id="6" name="Audio 5">
            <a:hlinkClick r:id="" action="ppaction://media"/>
            <a:extLst>
              <a:ext uri="{FF2B5EF4-FFF2-40B4-BE49-F238E27FC236}">
                <a16:creationId xmlns:a16="http://schemas.microsoft.com/office/drawing/2014/main" id="{C778DC93-ECF4-7254-E8F4-CF712EDFC33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480291554"/>
      </p:ext>
    </p:extLst>
  </p:cSld>
  <p:clrMapOvr>
    <a:masterClrMapping/>
  </p:clrMapOvr>
  <p:transition advTm="21302">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9FA1ADFC-1265-8167-0474-A8F47834C730}"/>
              </a:ext>
            </a:extLst>
          </p:cNvPr>
          <p:cNvSpPr>
            <a:spLocks noGrp="1"/>
          </p:cNvSpPr>
          <p:nvPr>
            <p:ph type="title"/>
          </p:nvPr>
        </p:nvSpPr>
        <p:spPr>
          <a:xfrm>
            <a:off x="388938" y="201613"/>
            <a:ext cx="8229600" cy="679450"/>
          </a:xfrm>
        </p:spPr>
        <p:txBody>
          <a:bodyPr wrap="square" anchor="ctr">
            <a:normAutofit/>
          </a:bodyPr>
          <a:lstStyle/>
          <a:p>
            <a:r>
              <a:rPr lang="en-GB" dirty="0"/>
              <a:t>What is Archaeology?</a:t>
            </a:r>
          </a:p>
        </p:txBody>
      </p:sp>
      <p:sp>
        <p:nvSpPr>
          <p:cNvPr id="4" name="Content Placeholder 3">
            <a:extLst>
              <a:ext uri="{FF2B5EF4-FFF2-40B4-BE49-F238E27FC236}">
                <a16:creationId xmlns:a16="http://schemas.microsoft.com/office/drawing/2014/main" id="{3B70C8A7-4F3F-97AE-191F-BC1393CBEB58}"/>
              </a:ext>
            </a:extLst>
          </p:cNvPr>
          <p:cNvSpPr>
            <a:spLocks noGrp="1"/>
          </p:cNvSpPr>
          <p:nvPr>
            <p:ph sz="half" idx="1"/>
          </p:nvPr>
        </p:nvSpPr>
        <p:spPr>
          <a:xfrm>
            <a:off x="349269" y="1339303"/>
            <a:ext cx="6156960" cy="4525963"/>
          </a:xfrm>
        </p:spPr>
        <p:txBody>
          <a:bodyPr>
            <a:noAutofit/>
          </a:bodyPr>
          <a:lstStyle/>
          <a:p>
            <a:pPr>
              <a:lnSpc>
                <a:spcPct val="90000"/>
              </a:lnSpc>
              <a:spcAft>
                <a:spcPts val="600"/>
              </a:spcAft>
            </a:pPr>
            <a:r>
              <a:rPr lang="en-GB" sz="2000" dirty="0">
                <a:latin typeface="Trebuchet MS" panose="020B0603020202020204" pitchFamily="34" charset="0"/>
              </a:rPr>
              <a:t>Archaeology is the scientific study of human history and prehistory through the excavation of sites and the analysis of physical remains</a:t>
            </a:r>
          </a:p>
          <a:p>
            <a:pPr>
              <a:lnSpc>
                <a:spcPct val="90000"/>
              </a:lnSpc>
              <a:spcAft>
                <a:spcPts val="600"/>
              </a:spcAft>
            </a:pPr>
            <a:r>
              <a:rPr lang="en-GB" sz="2000" dirty="0">
                <a:latin typeface="Trebuchet MS" panose="020B0603020202020204" pitchFamily="34" charset="0"/>
              </a:rPr>
              <a:t>Where no other records exist, it is often the only source of information about previous occupation of an area from the earliest inhabitants many thousands of years ago to more recent times </a:t>
            </a:r>
          </a:p>
          <a:p>
            <a:pPr>
              <a:lnSpc>
                <a:spcPct val="90000"/>
              </a:lnSpc>
              <a:spcAft>
                <a:spcPts val="600"/>
              </a:spcAft>
            </a:pPr>
            <a:r>
              <a:rPr lang="en-GB" sz="2000" dirty="0">
                <a:latin typeface="Trebuchet MS" panose="020B0603020202020204" pitchFamily="34" charset="0"/>
              </a:rPr>
              <a:t>It is not only the study of physical structures, but also artefacts such as jewellery, pottery, coins, fabrics and skeletons </a:t>
            </a:r>
          </a:p>
          <a:p>
            <a:pPr>
              <a:lnSpc>
                <a:spcPct val="90000"/>
              </a:lnSpc>
              <a:spcAft>
                <a:spcPts val="600"/>
              </a:spcAft>
            </a:pPr>
            <a:r>
              <a:rPr lang="en-GB" sz="2000" dirty="0">
                <a:latin typeface="Trebuchet MS" panose="020B0603020202020204" pitchFamily="34" charset="0"/>
              </a:rPr>
              <a:t>Along with ecofacts such as bone, charcoal, </a:t>
            </a:r>
            <a:r>
              <a:rPr lang="en-US" sz="2000" dirty="0">
                <a:latin typeface="Trebuchet MS" panose="020B0603020202020204" pitchFamily="34" charset="0"/>
              </a:rPr>
              <a:t>pollen, seeds, shells and wood</a:t>
            </a:r>
            <a:endParaRPr lang="en-GB" sz="2000" dirty="0">
              <a:latin typeface="Trebuchet MS" panose="020B0603020202020204" pitchFamily="34" charset="0"/>
            </a:endParaRPr>
          </a:p>
        </p:txBody>
      </p:sp>
      <p:pic>
        <p:nvPicPr>
          <p:cNvPr id="3" name="Picture 6" descr="Ancient Britons were among the first Europeans to shift to dairy farming |  Daily Mail Online">
            <a:extLst>
              <a:ext uri="{FF2B5EF4-FFF2-40B4-BE49-F238E27FC236}">
                <a16:creationId xmlns:a16="http://schemas.microsoft.com/office/drawing/2014/main" id="{A048CF92-3465-6E07-8223-81EA17FE48E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890" t="14505" r="25570" b="8824"/>
          <a:stretch/>
        </p:blipFill>
        <p:spPr bwMode="auto">
          <a:xfrm>
            <a:off x="6815608" y="2800117"/>
            <a:ext cx="1871192" cy="1607771"/>
          </a:xfrm>
          <a:prstGeom prst="rect">
            <a:avLst/>
          </a:prstGeom>
          <a:solidFill>
            <a:srgbClr val="FFFFFF"/>
          </a:solidFill>
        </p:spPr>
      </p:pic>
      <p:pic>
        <p:nvPicPr>
          <p:cNvPr id="5" name="Picture 3" descr="PostEx.jpg">
            <a:extLst>
              <a:ext uri="{FF2B5EF4-FFF2-40B4-BE49-F238E27FC236}">
                <a16:creationId xmlns:a16="http://schemas.microsoft.com/office/drawing/2014/main" id="{048212EE-D252-E38E-2537-E2A9EB73256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12453" y="4523098"/>
            <a:ext cx="1009122"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a:extLst>
              <a:ext uri="{FF2B5EF4-FFF2-40B4-BE49-F238E27FC236}">
                <a16:creationId xmlns:a16="http://schemas.microsoft.com/office/drawing/2014/main" id="{AF243DCA-1B41-4702-FD10-58CB44DE0E91}"/>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360" r="24300" b="22605"/>
          <a:stretch/>
        </p:blipFill>
        <p:spPr bwMode="auto">
          <a:xfrm>
            <a:off x="6264622" y="4620931"/>
            <a:ext cx="1486581" cy="1244335"/>
          </a:xfrm>
          <a:prstGeom prst="rect">
            <a:avLst/>
          </a:prstGeom>
          <a:solidFill>
            <a:srgbClr val="FFFFFF"/>
          </a:solidFill>
        </p:spPr>
      </p:pic>
      <p:pic>
        <p:nvPicPr>
          <p:cNvPr id="14" name="Picture 13">
            <a:extLst>
              <a:ext uri="{FF2B5EF4-FFF2-40B4-BE49-F238E27FC236}">
                <a16:creationId xmlns:a16="http://schemas.microsoft.com/office/drawing/2014/main" id="{6C7F2157-7537-E0DC-E181-DC145AA8A91B}"/>
              </a:ext>
            </a:extLst>
          </p:cNvPr>
          <p:cNvPicPr>
            <a:picLocks noChangeAspect="1"/>
          </p:cNvPicPr>
          <p:nvPr/>
        </p:nvPicPr>
        <p:blipFill>
          <a:blip r:embed="rId9"/>
          <a:stretch>
            <a:fillRect/>
          </a:stretch>
        </p:blipFill>
        <p:spPr>
          <a:xfrm>
            <a:off x="6757390" y="1258319"/>
            <a:ext cx="1908213" cy="1426588"/>
          </a:xfrm>
          <a:prstGeom prst="rect">
            <a:avLst/>
          </a:prstGeom>
        </p:spPr>
      </p:pic>
      <p:pic>
        <p:nvPicPr>
          <p:cNvPr id="7" name="Audio 6">
            <a:hlinkClick r:id="" action="ppaction://media"/>
            <a:extLst>
              <a:ext uri="{FF2B5EF4-FFF2-40B4-BE49-F238E27FC236}">
                <a16:creationId xmlns:a16="http://schemas.microsoft.com/office/drawing/2014/main" id="{C8AD891B-692D-6781-3A78-41DB6F25DEF6}"/>
              </a:ext>
            </a:extLst>
          </p:cNvPr>
          <p:cNvPicPr>
            <a:picLocks noChangeAspect="1"/>
          </p:cNvPicPr>
          <p:nvPr>
            <a:audioFile r:link="rId3"/>
            <p:extLst>
              <p:ext uri="{DAA4B4D4-6D71-4841-9C94-3DE7FCFB9230}">
                <p14:media xmlns:p14="http://schemas.microsoft.com/office/powerpoint/2010/main" r:embed="rId2">
                  <p14:bmkLst>
                    <p14:bmk name="Bookmark 1" time="11400.0724"/>
                    <p14:bmk name="Bookmark 2" time="24280.1835"/>
                    <p14:bmk name="Bookmark 3" time="34490.2356"/>
                  </p14:bmkLst>
                </p14:media>
              </p:ext>
            </p:extLst>
          </p:nvPr>
        </p:nvPicPr>
        <p:blipFill>
          <a:blip r:embed="rId10"/>
          <a:srcRect l="-161075" t="-161075" r="-161075" b="-161075"/>
          <a:stretch>
            <a:fillRect/>
          </a:stretch>
        </p:blipFill>
        <p:spPr>
          <a:xfrm>
            <a:off x="5628640" y="4718304"/>
            <a:ext cx="3433064" cy="3433064"/>
          </a:xfrm>
          <a:prstGeom prst="ellipse">
            <a:avLst/>
          </a:prstGeom>
        </p:spPr>
      </p:pic>
    </p:spTree>
    <p:custDataLst>
      <p:tags r:id="rId1"/>
    </p:custDataLst>
    <p:extLst>
      <p:ext uri="{BB962C8B-B14F-4D97-AF65-F5344CB8AC3E}">
        <p14:creationId xmlns:p14="http://schemas.microsoft.com/office/powerpoint/2010/main" val="2751421777"/>
      </p:ext>
    </p:extLst>
  </p:cSld>
  <p:clrMapOvr>
    <a:masterClrMapping/>
  </p:clrMapOvr>
  <p:transition advTm="76004">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 fill="hold" display="0">
                      <p:stCondLst>
                        <p:cond delay="indefinite"/>
                      </p:stCondLst>
                      <p:endCondLst>
                        <p:cond evt="onStopAudio" delay="0">
                          <p:tgtEl>
                            <p:sldTgt/>
                          </p:tgtEl>
                        </p:cond>
                      </p:endCondLst>
                    </p:cTn>
                    <p:tgtEl>
                      <p:spTgt spid="7"/>
                    </p:tgtEl>
                  </p:cMediaNode>
                </p:audio>
                <p:seq concurrent="1" nextAc="seek">
                  <p:cTn id="10" restart="whenNotActive" fill="hold" evtFilter="cancelBubble" nodeType="interactiveSeq">
                    <p:stCondLst>
                      <p:cond evt="onMediaBookmark" delay="0">
                        <p:tgtEl>
                          <p14:bmkTgt spid="7" bmkName="Bookmark 1"/>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nextCondLst>
                    <p:cond evt="onMediaBookmark" delay="0">
                      <p:tgtEl>
                        <p14:bmkTgt spid="7" bmkName="Bookmark 1"/>
                      </p:tgtEl>
                    </p:cond>
                  </p:nextCondLst>
                </p:seq>
                <p:seq concurrent="1" nextAc="seek">
                  <p:cTn id="15" restart="whenNotActive" fill="hold" evtFilter="cancelBubble" nodeType="interactiveSeq">
                    <p:stCondLst>
                      <p:cond evt="onMediaBookmark" delay="0">
                        <p:tgtEl>
                          <p14:bmkTgt spid="7" bmkName="Bookmark 3"/>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nextCondLst>
                    <p:cond evt="onMediaBookmark" delay="0">
                      <p:tgtEl>
                        <p14:bmkTgt spid="7" bmkName="Bookmark 3"/>
                      </p:tgtEl>
                    </p:cond>
                  </p:nextCondLst>
                </p:seq>
                <p:seq concurrent="1" nextAc="seek">
                  <p:cTn id="20" restart="whenNotActive" fill="hold" evtFilter="cancelBubble" nodeType="interactiveSeq">
                    <p:stCondLst>
                      <p:cond evt="onMediaBookmark" delay="0">
                        <p:tgtEl>
                          <p14:bmkTgt spid="7" bmkName="Bookmark 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nextCondLst>
                    <p:cond evt="onMediaBookmark" delay="0">
                      <p:tgtEl>
                        <p14:bmkTgt spid="7" bmkName="Bookmark 2"/>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 fill="hold" display="0">
                      <p:stCondLst>
                        <p:cond delay="indefinite"/>
                      </p:stCondLst>
                      <p:endCondLst>
                        <p:cond evt="onStopAudio" delay="0">
                          <p:tgtEl>
                            <p:sldTgt/>
                          </p:tgtEl>
                        </p:cond>
                      </p:endCondLst>
                    </p:cTn>
                    <p:tgtEl>
                      <p:spTgt spid="7"/>
                    </p:tgtEl>
                  </p:cMediaNode>
                </p:audio>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5" cstate="print">
            <a:extLst>
              <a:ext uri="{28A0092B-C50C-407E-A947-70E740481C1C}">
                <a14:useLocalDpi xmlns:a14="http://schemas.microsoft.com/office/drawing/2010/main" val="0"/>
              </a:ext>
            </a:extLst>
          </a:blip>
          <a:srcRect l="4612" t="9925" r="13580" b="6818"/>
          <a:stretch/>
        </p:blipFill>
        <p:spPr>
          <a:xfrm>
            <a:off x="1427618" y="1294747"/>
            <a:ext cx="6152239" cy="450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Undated Groups North Area</a:t>
            </a:r>
          </a:p>
        </p:txBody>
      </p:sp>
      <p:pic>
        <p:nvPicPr>
          <p:cNvPr id="10" name="Audio 9">
            <a:hlinkClick r:id="" action="ppaction://media"/>
            <a:extLst>
              <a:ext uri="{FF2B5EF4-FFF2-40B4-BE49-F238E27FC236}">
                <a16:creationId xmlns:a16="http://schemas.microsoft.com/office/drawing/2014/main" id="{2ACE6FE8-C68F-F050-B5CB-2908CB0A8A2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634285657"/>
      </p:ext>
    </p:extLst>
  </p:cSld>
  <p:clrMapOvr>
    <a:masterClrMapping/>
  </p:clrMapOvr>
  <p:transition advTm="714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5" cstate="print">
            <a:extLst>
              <a:ext uri="{28A0092B-C50C-407E-A947-70E740481C1C}">
                <a14:useLocalDpi xmlns:a14="http://schemas.microsoft.com/office/drawing/2010/main" val="0"/>
              </a:ext>
            </a:extLst>
          </a:blip>
          <a:srcRect l="4808" t="8062" r="3559" b="5713"/>
          <a:stretch/>
        </p:blipFill>
        <p:spPr>
          <a:xfrm>
            <a:off x="1116162" y="1306322"/>
            <a:ext cx="6911675" cy="450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Undated Groups South Area</a:t>
            </a:r>
          </a:p>
        </p:txBody>
      </p:sp>
      <p:pic>
        <p:nvPicPr>
          <p:cNvPr id="5" name="Audio 4">
            <a:hlinkClick r:id="" action="ppaction://media"/>
            <a:extLst>
              <a:ext uri="{FF2B5EF4-FFF2-40B4-BE49-F238E27FC236}">
                <a16:creationId xmlns:a16="http://schemas.microsoft.com/office/drawing/2014/main" id="{91FF4B43-0F45-702D-B5D3-8604D332E42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52627662"/>
      </p:ext>
    </p:extLst>
  </p:cSld>
  <p:clrMapOvr>
    <a:masterClrMapping/>
  </p:clrMapOvr>
  <p:transition advTm="4716">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4294967295"/>
          </p:nvPr>
        </p:nvPicPr>
        <p:blipFill rotWithShape="1">
          <a:blip r:embed="rId5" cstate="print">
            <a:extLst>
              <a:ext uri="{28A0092B-C50C-407E-A947-70E740481C1C}">
                <a14:useLocalDpi xmlns:a14="http://schemas.microsoft.com/office/drawing/2010/main" val="0"/>
              </a:ext>
            </a:extLst>
          </a:blip>
          <a:srcRect l="5497" r="5497"/>
          <a:stretch/>
        </p:blipFill>
        <p:spPr>
          <a:xfrm>
            <a:off x="512289" y="1419742"/>
            <a:ext cx="2680349" cy="1980000"/>
          </a:xfrm>
          <a:prstGeom prst="rect">
            <a:avLst/>
          </a:prstGeom>
        </p:spPr>
      </p:pic>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4294967295"/>
          </p:nvPr>
        </p:nvPicPr>
        <p:blipFill rotWithShape="1">
          <a:blip r:embed="rId6" cstate="print">
            <a:extLst>
              <a:ext uri="{28A0092B-C50C-407E-A947-70E740481C1C}">
                <a14:useLocalDpi xmlns:a14="http://schemas.microsoft.com/office/drawing/2010/main" val="0"/>
              </a:ext>
            </a:extLst>
          </a:blip>
          <a:srcRect l="16185" t="45365" r="52269" b="14538"/>
          <a:stretch/>
        </p:blipFill>
        <p:spPr>
          <a:xfrm>
            <a:off x="3322155" y="1449000"/>
            <a:ext cx="2216908" cy="1980000"/>
          </a:xfrm>
          <a:prstGeom prst="rect">
            <a:avLst/>
          </a:prstGeom>
          <a:scene3d>
            <a:camera prst="orthographicFront"/>
            <a:lightRig rig="twoPt" dir="t">
              <a:rot lat="0" lon="0" rev="7200000"/>
            </a:lightRig>
          </a:scene3d>
        </p:spPr>
      </p:pic>
      <p:pic>
        <p:nvPicPr>
          <p:cNvPr id="8" name="Picture 7">
            <a:extLst>
              <a:ext uri="{FF2B5EF4-FFF2-40B4-BE49-F238E27FC236}">
                <a16:creationId xmlns:a16="http://schemas.microsoft.com/office/drawing/2014/main" id="{30630A8E-9A9F-5808-C8D8-54DB37D44E42}"/>
              </a:ext>
            </a:extLst>
          </p:cNvPr>
          <p:cNvPicPr>
            <a:picLocks noChangeAspect="1"/>
          </p:cNvPicPr>
          <p:nvPr/>
        </p:nvPicPr>
        <p:blipFill>
          <a:blip r:embed="rId7"/>
          <a:stretch>
            <a:fillRect/>
          </a:stretch>
        </p:blipFill>
        <p:spPr>
          <a:xfrm>
            <a:off x="3066001" y="3620193"/>
            <a:ext cx="2982969" cy="1980000"/>
          </a:xfrm>
          <a:prstGeom prst="rect">
            <a:avLst/>
          </a:prstGeom>
        </p:spPr>
      </p:pic>
      <p:pic>
        <p:nvPicPr>
          <p:cNvPr id="6" name="Content Placeholder 8">
            <a:extLst>
              <a:ext uri="{FF2B5EF4-FFF2-40B4-BE49-F238E27FC236}">
                <a16:creationId xmlns:a16="http://schemas.microsoft.com/office/drawing/2014/main" id="{E544A34D-7A9B-B759-00C5-95943B9C0D8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506" r="-63"/>
          <a:stretch/>
        </p:blipFill>
        <p:spPr>
          <a:xfrm>
            <a:off x="180938" y="3624915"/>
            <a:ext cx="2799146" cy="1980000"/>
          </a:xfrm>
          <a:prstGeom prst="rect">
            <a:avLst/>
          </a:prstGeom>
          <a:scene3d>
            <a:camera prst="orthographicFront"/>
            <a:lightRig rig="twoPt" dir="t">
              <a:rot lat="0" lon="0" rev="7200000"/>
            </a:lightRig>
          </a:scene3d>
        </p:spPr>
      </p:pic>
      <p:pic>
        <p:nvPicPr>
          <p:cNvPr id="10" name="Content Placeholder 10">
            <a:extLst>
              <a:ext uri="{FF2B5EF4-FFF2-40B4-BE49-F238E27FC236}">
                <a16:creationId xmlns:a16="http://schemas.microsoft.com/office/drawing/2014/main" id="{F13D3DB3-175A-B0A0-DE5B-005043FB727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474" t="22398" r="47356" b="25169"/>
          <a:stretch/>
        </p:blipFill>
        <p:spPr>
          <a:xfrm>
            <a:off x="6134887" y="3620193"/>
            <a:ext cx="2678893" cy="1980000"/>
          </a:xfrm>
          <a:prstGeom prst="rect">
            <a:avLst/>
          </a:prstGeom>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Grain and Waste Pits</a:t>
            </a:r>
          </a:p>
        </p:txBody>
      </p:sp>
      <p:pic>
        <p:nvPicPr>
          <p:cNvPr id="12" name="Content Placeholder 8">
            <a:extLst>
              <a:ext uri="{FF2B5EF4-FFF2-40B4-BE49-F238E27FC236}">
                <a16:creationId xmlns:a16="http://schemas.microsoft.com/office/drawing/2014/main" id="{83A00B9E-B852-9B52-0369-ABC6B0CD3598}"/>
              </a:ext>
            </a:extLst>
          </p:cNvPr>
          <p:cNvPicPr>
            <a:picLocks noChangeAspect="1"/>
          </p:cNvPicPr>
          <p:nvPr/>
        </p:nvPicPr>
        <p:blipFill>
          <a:blip r:embed="rId10" cstate="print">
            <a:extLst>
              <a:ext uri="{28A0092B-C50C-407E-A947-70E740481C1C}">
                <a14:useLocalDpi xmlns:a14="http://schemas.microsoft.com/office/drawing/2010/main" val="0"/>
              </a:ext>
            </a:extLst>
          </a:blip>
          <a:srcRect l="2895" r="2895"/>
          <a:stretch/>
        </p:blipFill>
        <p:spPr>
          <a:xfrm>
            <a:off x="5668580" y="1460193"/>
            <a:ext cx="2799146" cy="1980000"/>
          </a:xfrm>
          <a:prstGeom prst="rect">
            <a:avLst/>
          </a:prstGeom>
          <a:scene3d>
            <a:camera prst="orthographicFront"/>
            <a:lightRig rig="twoPt" dir="t">
              <a:rot lat="0" lon="0" rev="7200000"/>
            </a:lightRig>
          </a:scene3d>
        </p:spPr>
      </p:pic>
      <p:pic>
        <p:nvPicPr>
          <p:cNvPr id="31" name="Audio 30">
            <a:hlinkClick r:id="" action="ppaction://media"/>
            <a:extLst>
              <a:ext uri="{FF2B5EF4-FFF2-40B4-BE49-F238E27FC236}">
                <a16:creationId xmlns:a16="http://schemas.microsoft.com/office/drawing/2014/main" id="{697F7D2D-8461-448D-6A2E-F4F8B0652F47}"/>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610568503"/>
      </p:ext>
    </p:extLst>
  </p:cSld>
  <p:clrMapOvr>
    <a:masterClrMapping/>
  </p:clrMapOvr>
  <p:transition advTm="40709">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Work Area</a:t>
            </a:r>
          </a:p>
        </p:txBody>
      </p:sp>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rotWithShape="1">
          <a:blip r:embed="rId5" cstate="print">
            <a:extLst>
              <a:ext uri="{28A0092B-C50C-407E-A947-70E740481C1C}">
                <a14:useLocalDpi xmlns:a14="http://schemas.microsoft.com/office/drawing/2010/main" val="0"/>
              </a:ext>
            </a:extLst>
          </a:blip>
          <a:srcRect l="3234" t="7953" r="2706" b="7120"/>
          <a:stretch/>
        </p:blipFill>
        <p:spPr>
          <a:xfrm>
            <a:off x="273191" y="1318490"/>
            <a:ext cx="6018835" cy="3842794"/>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2"/>
          </p:nvPr>
        </p:nvPicPr>
        <p:blipFill rotWithShape="1">
          <a:blip r:embed="rId6">
            <a:extLst>
              <a:ext uri="{28A0092B-C50C-407E-A947-70E740481C1C}">
                <a14:useLocalDpi xmlns:a14="http://schemas.microsoft.com/office/drawing/2010/main" val="0"/>
              </a:ext>
            </a:extLst>
          </a:blip>
          <a:srcRect l="5497" r="5497"/>
          <a:stretch/>
        </p:blipFill>
        <p:spPr>
          <a:xfrm>
            <a:off x="5973167" y="3980667"/>
            <a:ext cx="2881852" cy="2160000"/>
          </a:xfrm>
        </p:spPr>
      </p:pic>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4"/>
          </p:nvPr>
        </p:nvPicPr>
        <p:blipFill>
          <a:blip r:embed="rId7">
            <a:extLst>
              <a:ext uri="{28A0092B-C50C-407E-A947-70E740481C1C}">
                <a14:useLocalDpi xmlns:a14="http://schemas.microsoft.com/office/drawing/2010/main" val="0"/>
              </a:ext>
            </a:extLst>
          </a:blip>
          <a:srcRect/>
          <a:stretch/>
        </p:blipFill>
        <p:spPr>
          <a:xfrm>
            <a:off x="2869892" y="3980667"/>
            <a:ext cx="2879760" cy="2160000"/>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Audio 15">
            <a:hlinkClick r:id="" action="ppaction://media"/>
            <a:extLst>
              <a:ext uri="{FF2B5EF4-FFF2-40B4-BE49-F238E27FC236}">
                <a16:creationId xmlns:a16="http://schemas.microsoft.com/office/drawing/2014/main" id="{FE397028-D91A-2B6C-50EB-0AA9A976AAFA}"/>
              </a:ext>
            </a:extLst>
          </p:cNvPr>
          <p:cNvPicPr>
            <a:picLocks noChangeAspect="1"/>
          </p:cNvPicPr>
          <p:nvPr>
            <a:audioFile r:link="rId2"/>
            <p:extLst>
              <p:ext uri="{DAA4B4D4-6D71-4841-9C94-3DE7FCFB9230}">
                <p14:media xmlns:p14="http://schemas.microsoft.com/office/powerpoint/2010/main" r:embed="rId1">
                  <p14:bmkLst>
                    <p14:bmk name="Bookmark 1" time="23687.3639"/>
                  </p14:bmkLst>
                </p14:media>
              </p:ext>
            </p:extLst>
          </p:nvPr>
        </p:nvPicPr>
        <p:blipFill>
          <a:blip r:embed="rId8"/>
          <a:srcRect l="-161075" t="-161075" r="-161075" b="-161075"/>
          <a:stretch>
            <a:fillRect/>
          </a:stretch>
        </p:blipFill>
        <p:spPr>
          <a:xfrm>
            <a:off x="7004304" y="4718304"/>
            <a:ext cx="2057400" cy="2057400"/>
          </a:xfrm>
          <a:prstGeom prst="ellipse">
            <a:avLst/>
          </a:prstGeom>
        </p:spPr>
      </p:pic>
      <mc:AlternateContent xmlns:mc="http://schemas.openxmlformats.org/markup-compatibility/2006" xmlns:p14="http://schemas.microsoft.com/office/powerpoint/2010/main">
        <mc:Choice Requires="p14">
          <p:contentPart p14:bwMode="auto" r:id="rId9">
            <p14:nvContentPartPr>
              <p14:cNvPr id="2" name="Ink 1">
                <a:extLst>
                  <a:ext uri="{FF2B5EF4-FFF2-40B4-BE49-F238E27FC236}">
                    <a16:creationId xmlns:a16="http://schemas.microsoft.com/office/drawing/2014/main" id="{6F551CC7-0BE1-D6C9-F52B-64D4169D9E18}"/>
                  </a:ext>
                </a:extLst>
              </p14:cNvPr>
              <p14:cNvContentPartPr/>
              <p14:nvPr/>
            </p14:nvContentPartPr>
            <p14:xfrm>
              <a:off x="448488" y="3316224"/>
              <a:ext cx="2438280" cy="1866960"/>
            </p14:xfrm>
          </p:contentPart>
        </mc:Choice>
        <mc:Fallback xmlns="">
          <p:pic>
            <p:nvPicPr>
              <p:cNvPr id="2" name="Ink 1">
                <a:extLst>
                  <a:ext uri="{FF2B5EF4-FFF2-40B4-BE49-F238E27FC236}">
                    <a16:creationId xmlns:a16="http://schemas.microsoft.com/office/drawing/2014/main" id="{6F551CC7-0BE1-D6C9-F52B-64D4169D9E18}"/>
                  </a:ext>
                </a:extLst>
              </p:cNvPr>
              <p:cNvPicPr/>
              <p:nvPr/>
            </p:nvPicPr>
            <p:blipFill>
              <a:blip r:embed="rId10"/>
              <a:stretch>
                <a:fillRect/>
              </a:stretch>
            </p:blipFill>
            <p:spPr>
              <a:xfrm>
                <a:off x="442368" y="3310104"/>
                <a:ext cx="2450520" cy="1879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 name="Ink 3">
                <a:extLst>
                  <a:ext uri="{FF2B5EF4-FFF2-40B4-BE49-F238E27FC236}">
                    <a16:creationId xmlns:a16="http://schemas.microsoft.com/office/drawing/2014/main" id="{1BA8DC04-BCA0-D1AE-429A-ED86D6D61060}"/>
                  </a:ext>
                </a:extLst>
              </p14:cNvPr>
              <p14:cNvContentPartPr/>
              <p14:nvPr/>
            </p14:nvContentPartPr>
            <p14:xfrm>
              <a:off x="2947968" y="4272384"/>
              <a:ext cx="2661120" cy="1086840"/>
            </p14:xfrm>
          </p:contentPart>
        </mc:Choice>
        <mc:Fallback xmlns="">
          <p:pic>
            <p:nvPicPr>
              <p:cNvPr id="4" name="Ink 3">
                <a:extLst>
                  <a:ext uri="{FF2B5EF4-FFF2-40B4-BE49-F238E27FC236}">
                    <a16:creationId xmlns:a16="http://schemas.microsoft.com/office/drawing/2014/main" id="{1BA8DC04-BCA0-D1AE-429A-ED86D6D61060}"/>
                  </a:ext>
                </a:extLst>
              </p:cNvPr>
              <p:cNvPicPr/>
              <p:nvPr/>
            </p:nvPicPr>
            <p:blipFill>
              <a:blip r:embed="rId12"/>
              <a:stretch>
                <a:fillRect/>
              </a:stretch>
            </p:blipFill>
            <p:spPr>
              <a:xfrm>
                <a:off x="2941848" y="4266264"/>
                <a:ext cx="2673360" cy="1099080"/>
              </a:xfrm>
              <a:prstGeom prst="rect">
                <a:avLst/>
              </a:prstGeom>
            </p:spPr>
          </p:pic>
        </mc:Fallback>
      </mc:AlternateContent>
    </p:spTree>
    <p:extLst>
      <p:ext uri="{BB962C8B-B14F-4D97-AF65-F5344CB8AC3E}">
        <p14:creationId xmlns:p14="http://schemas.microsoft.com/office/powerpoint/2010/main" val="535079671"/>
      </p:ext>
    </p:extLst>
  </p:cSld>
  <p:clrMapOvr>
    <a:masterClrMapping/>
  </p:clrMapOvr>
  <p:transition advTm="32361">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seq concurrent="1" nextAc="seek">
                  <p:cTn id="8" restart="whenNotActive" fill="hold" evtFilter="cancelBubble" nodeType="interactiveSeq">
                    <p:stCondLst>
                      <p:cond evt="onMediaBookmark" delay="0">
                        <p:tgtEl>
                          <p14:bmkTgt spid="16" bmkName="Bookmark 1"/>
                        </p:tgtEl>
                      </p:cond>
                    </p:stCondLst>
                    <p:endSync evt="end" delay="0">
                      <p:rtn val="all"/>
                    </p:endSync>
                    <p:childTnLst>
                      <p:par>
                        <p:cTn id="9" fill="hold">
                          <p:stCondLst>
                            <p:cond delay="0"/>
                          </p:stCondLst>
                          <p:childTnLst>
                            <p:par>
                              <p:cTn id="10" fill="hold">
                                <p:stCondLst>
                                  <p:cond delay="0"/>
                                </p:stCondLst>
                                <p:childTnLst>
                                  <p:par>
                                    <p:cTn id="11" presetID="63"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3500" fill="hold"/>
                                            <p:tgtEl>
                                              <p:spTgt spid="4"/>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1"/>
                                                </p:cond>
                                              </p:stCondLst>
                                            </p:cTn>
                                            <p:tgtEl>
                                              <p:spTgt spid="4"/>
                                            </p:tgtEl>
                                            <p:attrNameLst>
                                              <p:attrName>style.visibility</p:attrName>
                                            </p:attrNameLst>
                                          </p:cBhvr>
                                          <p:to>
                                            <p:strVal val="hidden"/>
                                          </p:to>
                                        </p:set>
                                      </p:subTnLst>
                                    </p:cTn>
                                  </p:par>
                                  <p:par>
                                    <p:cTn id="14" presetID="63"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3500" fill="hold"/>
                                            <p:tgtEl>
                                              <p:spTgt spid="2"/>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4"/>
                                                </p:cond>
                                              </p:stCondLst>
                                            </p:cTn>
                                            <p:tgtEl>
                                              <p:spTgt spid="2"/>
                                            </p:tgtEl>
                                            <p:attrNameLst>
                                              <p:attrName>style.visibility</p:attrName>
                                            </p:attrNameLst>
                                          </p:cBhvr>
                                          <p:to>
                                            <p:strVal val="hidden"/>
                                          </p:to>
                                        </p:set>
                                      </p:subTnLst>
                                    </p:cTn>
                                  </p:par>
                                </p:childTnLst>
                              </p:cTn>
                            </p:par>
                          </p:childTnLst>
                        </p:cTn>
                      </p:par>
                    </p:childTnLst>
                  </p:cTn>
                  <p:nextCondLst>
                    <p:cond evt="onMediaBookmark" delay="0">
                      <p:tgtEl>
                        <p14:bmkTgt spid="16"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Paleochannels</a:t>
            </a:r>
          </a:p>
        </p:txBody>
      </p:sp>
      <p:pic>
        <p:nvPicPr>
          <p:cNvPr id="13" name="Content Placeholder 12">
            <a:extLst>
              <a:ext uri="{FF2B5EF4-FFF2-40B4-BE49-F238E27FC236}">
                <a16:creationId xmlns:a16="http://schemas.microsoft.com/office/drawing/2014/main" id="{FCCCECD4-9047-3C9B-BDF2-B2750F0C0B8B}"/>
              </a:ext>
            </a:extLst>
          </p:cNvPr>
          <p:cNvPicPr>
            <a:picLocks noGrp="1" noChangeAspect="1"/>
          </p:cNvPicPr>
          <p:nvPr>
            <p:ph sz="quarter" idx="1"/>
          </p:nvPr>
        </p:nvPicPr>
        <p:blipFill rotWithShape="1">
          <a:blip r:embed="rId5" cstate="print">
            <a:extLst>
              <a:ext uri="{28A0092B-C50C-407E-A947-70E740481C1C}">
                <a14:useLocalDpi xmlns:a14="http://schemas.microsoft.com/office/drawing/2010/main" val="0"/>
              </a:ext>
            </a:extLst>
          </a:blip>
          <a:srcRect t="15562" r="5" b="3048"/>
          <a:stretch/>
        </p:blipFill>
        <p:spPr>
          <a:xfrm>
            <a:off x="457200" y="1243012"/>
            <a:ext cx="4038600" cy="2185988"/>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2"/>
          </p:nvPr>
        </p:nvPicPr>
        <p:blipFill rotWithShape="1">
          <a:blip r:embed="rId6" cstate="print">
            <a:extLst>
              <a:ext uri="{28A0092B-C50C-407E-A947-70E740481C1C}">
                <a14:useLocalDpi xmlns:a14="http://schemas.microsoft.com/office/drawing/2010/main" val="0"/>
              </a:ext>
            </a:extLst>
          </a:blip>
          <a:srcRect l="1695" r="5331" b="26495"/>
          <a:stretch/>
        </p:blipFill>
        <p:spPr>
          <a:xfrm>
            <a:off x="4648199" y="1243012"/>
            <a:ext cx="4036427" cy="2185988"/>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3"/>
          </p:nvPr>
        </p:nvPicPr>
        <p:blipFill rotWithShape="1">
          <a:blip r:embed="rId7" cstate="print">
            <a:extLst>
              <a:ext uri="{28A0092B-C50C-407E-A947-70E740481C1C}">
                <a14:useLocalDpi xmlns:a14="http://schemas.microsoft.com/office/drawing/2010/main" val="0"/>
              </a:ext>
            </a:extLst>
          </a:blip>
          <a:srcRect t="3086" r="5" b="15465"/>
          <a:stretch/>
        </p:blipFill>
        <p:spPr>
          <a:xfrm>
            <a:off x="457200" y="3581400"/>
            <a:ext cx="4038600" cy="2187575"/>
          </a:xfrm>
          <a:noFill/>
        </p:spPr>
      </p:pic>
      <p:pic>
        <p:nvPicPr>
          <p:cNvPr id="2" name="Content Placeholder 8">
            <a:extLst>
              <a:ext uri="{FF2B5EF4-FFF2-40B4-BE49-F238E27FC236}">
                <a16:creationId xmlns:a16="http://schemas.microsoft.com/office/drawing/2014/main" id="{6C71CD8B-9259-6D16-C6CF-50471DE0A2FF}"/>
              </a:ext>
            </a:extLst>
          </p:cNvPr>
          <p:cNvPicPr>
            <a:picLocks noChangeAspect="1"/>
          </p:cNvPicPr>
          <p:nvPr/>
        </p:nvPicPr>
        <p:blipFill rotWithShape="1">
          <a:blip r:embed="rId8">
            <a:extLst>
              <a:ext uri="{28A0092B-C50C-407E-A947-70E740481C1C}">
                <a14:useLocalDpi xmlns:a14="http://schemas.microsoft.com/office/drawing/2010/main" val="0"/>
              </a:ext>
            </a:extLst>
          </a:blip>
          <a:srcRect l="22474" t="34132" r="5" b="-1"/>
          <a:stretch/>
        </p:blipFill>
        <p:spPr>
          <a:xfrm>
            <a:off x="4648199" y="3581400"/>
            <a:ext cx="4038601" cy="2187575"/>
          </a:xfrm>
          <a:prstGeom prst="rect">
            <a:avLst/>
          </a:prstGeom>
          <a:no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Audio 36">
            <a:hlinkClick r:id="" action="ppaction://media"/>
            <a:extLst>
              <a:ext uri="{FF2B5EF4-FFF2-40B4-BE49-F238E27FC236}">
                <a16:creationId xmlns:a16="http://schemas.microsoft.com/office/drawing/2014/main" id="{2376BD5F-B309-7046-0B23-6A9588D61CA2}"/>
              </a:ext>
            </a:extLst>
          </p:cNvPr>
          <p:cNvPicPr>
            <a:picLocks noChangeAspect="1"/>
          </p:cNvPicPr>
          <p:nvPr>
            <a:audioFile r:link="rId2"/>
            <p:extLst>
              <p:ext uri="{DAA4B4D4-6D71-4841-9C94-3DE7FCFB9230}">
                <p14:media xmlns:p14="http://schemas.microsoft.com/office/powerpoint/2010/main" r:embed="rId1">
                  <p14:bmkLst>
                    <p14:bmk name="Bookmark 1" time="10100.1181"/>
                  </p14:bmkLst>
                </p14:media>
              </p:ext>
            </p:extLst>
          </p:nvPr>
        </p:nvPicPr>
        <p:blipFill>
          <a:blip r:embed="rId9"/>
          <a:srcRect l="-161075" t="-161075" r="-161075" b="-161075"/>
          <a:stretch>
            <a:fillRect/>
          </a:stretch>
        </p:blipFill>
        <p:spPr>
          <a:xfrm>
            <a:off x="7004304" y="4718304"/>
            <a:ext cx="2057400" cy="2057400"/>
          </a:xfrm>
          <a:prstGeom prst="ellipse">
            <a:avLst/>
          </a:prstGeom>
        </p:spPr>
      </p:pic>
      <mc:AlternateContent xmlns:mc="http://schemas.openxmlformats.org/markup-compatibility/2006" xmlns:p14="http://schemas.microsoft.com/office/powerpoint/2010/main">
        <mc:Choice Requires="p14">
          <p:contentPart p14:bwMode="auto" r:id="rId10">
            <p14:nvContentPartPr>
              <p14:cNvPr id="4" name="Ink 3">
                <a:extLst>
                  <a:ext uri="{FF2B5EF4-FFF2-40B4-BE49-F238E27FC236}">
                    <a16:creationId xmlns:a16="http://schemas.microsoft.com/office/drawing/2014/main" id="{7CD9CC09-0EB9-DFFF-B2AD-1527CAB7372C}"/>
                  </a:ext>
                </a:extLst>
              </p14:cNvPr>
              <p14:cNvContentPartPr/>
              <p14:nvPr/>
            </p14:nvContentPartPr>
            <p14:xfrm>
              <a:off x="6916680" y="4905960"/>
              <a:ext cx="815400" cy="922680"/>
            </p14:xfrm>
          </p:contentPart>
        </mc:Choice>
        <mc:Fallback xmlns="">
          <p:pic>
            <p:nvPicPr>
              <p:cNvPr id="4" name="Ink 3">
                <a:extLst>
                  <a:ext uri="{FF2B5EF4-FFF2-40B4-BE49-F238E27FC236}">
                    <a16:creationId xmlns:a16="http://schemas.microsoft.com/office/drawing/2014/main" id="{7CD9CC09-0EB9-DFFF-B2AD-1527CAB7372C}"/>
                  </a:ext>
                </a:extLst>
              </p:cNvPr>
              <p:cNvPicPr/>
              <p:nvPr/>
            </p:nvPicPr>
            <p:blipFill>
              <a:blip r:embed="rId11"/>
              <a:stretch>
                <a:fillRect/>
              </a:stretch>
            </p:blipFill>
            <p:spPr>
              <a:xfrm>
                <a:off x="6910560" y="4899840"/>
                <a:ext cx="827640" cy="9349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 name="Ink 4">
                <a:extLst>
                  <a:ext uri="{FF2B5EF4-FFF2-40B4-BE49-F238E27FC236}">
                    <a16:creationId xmlns:a16="http://schemas.microsoft.com/office/drawing/2014/main" id="{7E0C92BF-B9D2-0029-6036-869B0ED00D01}"/>
                  </a:ext>
                </a:extLst>
              </p14:cNvPr>
              <p14:cNvContentPartPr/>
              <p14:nvPr/>
            </p14:nvContentPartPr>
            <p14:xfrm>
              <a:off x="5997240" y="1540320"/>
              <a:ext cx="1349280" cy="1778040"/>
            </p14:xfrm>
          </p:contentPart>
        </mc:Choice>
        <mc:Fallback xmlns="">
          <p:pic>
            <p:nvPicPr>
              <p:cNvPr id="5" name="Ink 4">
                <a:extLst>
                  <a:ext uri="{FF2B5EF4-FFF2-40B4-BE49-F238E27FC236}">
                    <a16:creationId xmlns:a16="http://schemas.microsoft.com/office/drawing/2014/main" id="{7E0C92BF-B9D2-0029-6036-869B0ED00D01}"/>
                  </a:ext>
                </a:extLst>
              </p:cNvPr>
              <p:cNvPicPr/>
              <p:nvPr/>
            </p:nvPicPr>
            <p:blipFill>
              <a:blip r:embed="rId13"/>
              <a:stretch>
                <a:fillRect/>
              </a:stretch>
            </p:blipFill>
            <p:spPr>
              <a:xfrm>
                <a:off x="5991120" y="1534200"/>
                <a:ext cx="1361520" cy="1790280"/>
              </a:xfrm>
              <a:prstGeom prst="rect">
                <a:avLst/>
              </a:prstGeom>
            </p:spPr>
          </p:pic>
        </mc:Fallback>
      </mc:AlternateContent>
    </p:spTree>
    <p:extLst>
      <p:ext uri="{BB962C8B-B14F-4D97-AF65-F5344CB8AC3E}">
        <p14:creationId xmlns:p14="http://schemas.microsoft.com/office/powerpoint/2010/main" val="2050882353"/>
      </p:ext>
    </p:extLst>
  </p:cSld>
  <p:clrMapOvr>
    <a:masterClrMapping/>
  </p:clrMapOvr>
  <p:transition advTm="86258">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seq concurrent="1" nextAc="seek">
                  <p:cTn id="8" restart="whenNotActive" fill="hold" evtFilter="cancelBubble" nodeType="interactiveSeq">
                    <p:stCondLst>
                      <p:cond evt="onMediaBookmark" delay="0">
                        <p:tgtEl>
                          <p14:bmkTgt spid="37" bmkName="Bookmark 1"/>
                        </p:tgtEl>
                      </p:cond>
                    </p:stCondLst>
                    <p:endSync evt="end" delay="0">
                      <p:rtn val="all"/>
                    </p:endSync>
                    <p:childTnLst>
                      <p:par>
                        <p:cTn id="9" fill="hold">
                          <p:stCondLst>
                            <p:cond delay="0"/>
                          </p:stCondLst>
                          <p:childTnLst>
                            <p:par>
                              <p:cTn id="10" fill="hold">
                                <p:stCondLst>
                                  <p:cond delay="0"/>
                                </p:stCondLst>
                                <p:childTnLst>
                                  <p:par>
                                    <p:cTn id="11" presetID="63"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4000" fill="hold"/>
                                            <p:tgtEl>
                                              <p:spTgt spid="4"/>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1"/>
                                                </p:cond>
                                              </p:stCondLst>
                                            </p:cTn>
                                            <p:tgtEl>
                                              <p:spTgt spid="4"/>
                                            </p:tgtEl>
                                            <p:attrNameLst>
                                              <p:attrName>style.visibility</p:attrName>
                                            </p:attrNameLst>
                                          </p:cBhvr>
                                          <p:to>
                                            <p:strVal val="hidden"/>
                                          </p:to>
                                        </p:set>
                                      </p:subTnLst>
                                    </p:cTn>
                                  </p:par>
                                  <p:par>
                                    <p:cTn id="14" presetID="63"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4000" fill="hold"/>
                                            <p:tgtEl>
                                              <p:spTgt spid="5"/>
                                            </p:tgtEl>
                                            <p:attrNameLst>
                                              <p:attrName>drawProgress</p:attrName>
                                            </p:attrNameLst>
                                          </p:cBhvr>
                                          <p:tavLst>
                                            <p:tav tm="0">
                                              <p:val>
                                                <p:fltVal val="0"/>
                                              </p:val>
                                            </p:tav>
                                            <p:tav tm="100000">
                                              <p:val>
                                                <p:fltVal val="1"/>
                                              </p:val>
                                            </p:tav>
                                          </p:tavLst>
                                        </p:anim>
                                      </p:childTnLst>
                                      <p:subTnLst>
                                        <p:set>
                                          <p:cBhvr override="childStyle">
                                            <p:cTn dur="1" fill="hold" display="0" masterRel="sameClick" afterEffect="1">
                                              <p:stCondLst>
                                                <p:cond evt="end" delay="0">
                                                  <p:tn val="14"/>
                                                </p:cond>
                                              </p:stCondLst>
                                            </p:cTn>
                                            <p:tgtEl>
                                              <p:spTgt spid="5"/>
                                            </p:tgtEl>
                                            <p:attrNameLst>
                                              <p:attrName>style.visibility</p:attrName>
                                            </p:attrNameLst>
                                          </p:cBhvr>
                                          <p:to>
                                            <p:strVal val="hidden"/>
                                          </p:to>
                                        </p:set>
                                      </p:subTnLst>
                                    </p:cTn>
                                  </p:par>
                                </p:childTnLst>
                              </p:cTn>
                            </p:par>
                          </p:childTnLst>
                        </p:cTn>
                      </p:par>
                    </p:childTnLst>
                  </p:cTn>
                  <p:nextCondLst>
                    <p:cond evt="onMediaBookmark" delay="0">
                      <p:tgtEl>
                        <p14:bmkTgt spid="37"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7034B5-47C8-ABA2-E2B1-20E4088BD114}"/>
              </a:ext>
            </a:extLst>
          </p:cNvPr>
          <p:cNvSpPr>
            <a:spLocks noGrp="1"/>
          </p:cNvSpPr>
          <p:nvPr>
            <p:ph type="body" sz="quarter" idx="10"/>
          </p:nvPr>
        </p:nvSpPr>
        <p:spPr>
          <a:xfrm>
            <a:off x="1681163" y="3552825"/>
            <a:ext cx="5781675" cy="773113"/>
          </a:xfrm>
        </p:spPr>
        <p:txBody>
          <a:bodyPr/>
          <a:lstStyle/>
          <a:p>
            <a:r>
              <a:rPr lang="en-GB" sz="3800" dirty="0"/>
              <a:t>Artefacts</a:t>
            </a:r>
          </a:p>
        </p:txBody>
      </p:sp>
    </p:spTree>
    <p:extLst>
      <p:ext uri="{BB962C8B-B14F-4D97-AF65-F5344CB8AC3E}">
        <p14:creationId xmlns:p14="http://schemas.microsoft.com/office/powerpoint/2010/main" val="2919936523"/>
      </p:ext>
    </p:extLst>
  </p:cSld>
  <p:clrMapOvr>
    <a:masterClrMapping/>
  </p:clrMapOvr>
  <p:transition>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FDBC7494-5B5B-E9B0-3976-FA41AFE29C10}"/>
              </a:ext>
            </a:extLst>
          </p:cNvPr>
          <p:cNvPicPr>
            <a:picLocks noChangeAspect="1"/>
          </p:cNvPicPr>
          <p:nvPr/>
        </p:nvPicPr>
        <p:blipFill rotWithShape="1">
          <a:blip r:embed="rId5"/>
          <a:srcRect l="15386" t="9196" r="14100" b="9379"/>
          <a:stretch/>
        </p:blipFill>
        <p:spPr>
          <a:xfrm>
            <a:off x="6458140" y="3747236"/>
            <a:ext cx="2552188" cy="1980000"/>
          </a:xfrm>
          <a:prstGeom prst="rect">
            <a:avLst/>
          </a:prstGeom>
        </p:spPr>
      </p:pic>
      <p:pic>
        <p:nvPicPr>
          <p:cNvPr id="24" name="Picture 23">
            <a:extLst>
              <a:ext uri="{FF2B5EF4-FFF2-40B4-BE49-F238E27FC236}">
                <a16:creationId xmlns:a16="http://schemas.microsoft.com/office/drawing/2014/main" id="{03B50D88-4A3E-EA91-9A61-810AE0DC8581}"/>
              </a:ext>
            </a:extLst>
          </p:cNvPr>
          <p:cNvPicPr>
            <a:picLocks noChangeAspect="1"/>
          </p:cNvPicPr>
          <p:nvPr/>
        </p:nvPicPr>
        <p:blipFill rotWithShape="1">
          <a:blip r:embed="rId6"/>
          <a:srcRect l="11169" r="8970"/>
          <a:stretch/>
        </p:blipFill>
        <p:spPr>
          <a:xfrm>
            <a:off x="3997468" y="3747236"/>
            <a:ext cx="2353551" cy="1980000"/>
          </a:xfrm>
          <a:prstGeom prst="rect">
            <a:avLst/>
          </a:prstGeom>
        </p:spPr>
      </p:pic>
      <p:pic>
        <p:nvPicPr>
          <p:cNvPr id="28" name="Picture 27">
            <a:extLst>
              <a:ext uri="{FF2B5EF4-FFF2-40B4-BE49-F238E27FC236}">
                <a16:creationId xmlns:a16="http://schemas.microsoft.com/office/drawing/2014/main" id="{52833306-108B-4B13-960A-A936674B1977}"/>
              </a:ext>
            </a:extLst>
          </p:cNvPr>
          <p:cNvPicPr>
            <a:picLocks noChangeAspect="1"/>
          </p:cNvPicPr>
          <p:nvPr/>
        </p:nvPicPr>
        <p:blipFill rotWithShape="1">
          <a:blip r:embed="rId7"/>
          <a:srcRect l="24112" t="18648" r="25089" b="4290"/>
          <a:stretch/>
        </p:blipFill>
        <p:spPr>
          <a:xfrm>
            <a:off x="1947705" y="3747236"/>
            <a:ext cx="1942642" cy="1980000"/>
          </a:xfrm>
          <a:prstGeom prst="rect">
            <a:avLst/>
          </a:prstGeom>
        </p:spPr>
      </p:pic>
      <p:pic>
        <p:nvPicPr>
          <p:cNvPr id="16" name="Picture 15">
            <a:extLst>
              <a:ext uri="{FF2B5EF4-FFF2-40B4-BE49-F238E27FC236}">
                <a16:creationId xmlns:a16="http://schemas.microsoft.com/office/drawing/2014/main" id="{202BA9B9-05B7-3CCF-44F5-780B31F8827B}"/>
              </a:ext>
            </a:extLst>
          </p:cNvPr>
          <p:cNvPicPr>
            <a:picLocks noChangeAspect="1"/>
          </p:cNvPicPr>
          <p:nvPr/>
        </p:nvPicPr>
        <p:blipFill rotWithShape="1">
          <a:blip r:embed="rId8"/>
          <a:srcRect l="29063" t="24209" r="31152" b="7816"/>
          <a:stretch/>
        </p:blipFill>
        <p:spPr>
          <a:xfrm>
            <a:off x="115740" y="3747236"/>
            <a:ext cx="1724844" cy="1980000"/>
          </a:xfrm>
          <a:prstGeom prst="rect">
            <a:avLst/>
          </a:prstGeom>
        </p:spPr>
      </p:pic>
      <p:pic>
        <p:nvPicPr>
          <p:cNvPr id="26" name="Picture 25">
            <a:extLst>
              <a:ext uri="{FF2B5EF4-FFF2-40B4-BE49-F238E27FC236}">
                <a16:creationId xmlns:a16="http://schemas.microsoft.com/office/drawing/2014/main" id="{288072B8-6EC9-ACB6-3AFF-799740113ACA}"/>
              </a:ext>
            </a:extLst>
          </p:cNvPr>
          <p:cNvPicPr>
            <a:picLocks noChangeAspect="1"/>
          </p:cNvPicPr>
          <p:nvPr/>
        </p:nvPicPr>
        <p:blipFill rotWithShape="1">
          <a:blip r:embed="rId9"/>
          <a:srcRect l="8727" t="7743" r="13855" b="4289"/>
          <a:stretch/>
        </p:blipFill>
        <p:spPr>
          <a:xfrm>
            <a:off x="5993112" y="1433870"/>
            <a:ext cx="2593638" cy="1980000"/>
          </a:xfrm>
          <a:prstGeom prst="rect">
            <a:avLst/>
          </a:prstGeom>
        </p:spPr>
      </p:pic>
      <p:pic>
        <p:nvPicPr>
          <p:cNvPr id="18" name="Picture 17">
            <a:extLst>
              <a:ext uri="{FF2B5EF4-FFF2-40B4-BE49-F238E27FC236}">
                <a16:creationId xmlns:a16="http://schemas.microsoft.com/office/drawing/2014/main" id="{BB97A923-DA05-4CE2-FDFB-CAB14518BAE6}"/>
              </a:ext>
            </a:extLst>
          </p:cNvPr>
          <p:cNvPicPr>
            <a:picLocks noChangeAspect="1"/>
          </p:cNvPicPr>
          <p:nvPr/>
        </p:nvPicPr>
        <p:blipFill rotWithShape="1">
          <a:blip r:embed="rId10"/>
          <a:srcRect l="13567" r="12191" b="3726"/>
          <a:stretch/>
        </p:blipFill>
        <p:spPr>
          <a:xfrm>
            <a:off x="3435655" y="1449000"/>
            <a:ext cx="2272689" cy="1980000"/>
          </a:xfrm>
          <a:prstGeom prst="rect">
            <a:avLst/>
          </a:prstGeom>
        </p:spPr>
      </p:pic>
      <p:pic>
        <p:nvPicPr>
          <p:cNvPr id="5" name="Picture 4">
            <a:extLst>
              <a:ext uri="{FF2B5EF4-FFF2-40B4-BE49-F238E27FC236}">
                <a16:creationId xmlns:a16="http://schemas.microsoft.com/office/drawing/2014/main" id="{C866BB85-25B8-749C-46BB-EC7D63A46AC5}"/>
              </a:ext>
            </a:extLst>
          </p:cNvPr>
          <p:cNvPicPr>
            <a:picLocks noChangeAspect="1"/>
          </p:cNvPicPr>
          <p:nvPr/>
        </p:nvPicPr>
        <p:blipFill rotWithShape="1">
          <a:blip r:embed="rId11"/>
          <a:srcRect l="12658" t="7015" r="9858" b="6470"/>
          <a:stretch/>
        </p:blipFill>
        <p:spPr>
          <a:xfrm>
            <a:off x="511428" y="1449000"/>
            <a:ext cx="2639459" cy="1980000"/>
          </a:xfrm>
          <a:prstGeom prst="rect">
            <a:avLst/>
          </a:prstGeom>
        </p:spPr>
      </p:pic>
      <p:sp>
        <p:nvSpPr>
          <p:cNvPr id="17" name="Rectangle 16">
            <a:extLst>
              <a:ext uri="{FF2B5EF4-FFF2-40B4-BE49-F238E27FC236}">
                <a16:creationId xmlns:a16="http://schemas.microsoft.com/office/drawing/2014/main" id="{506ED300-0AE3-94D7-08C7-316C8FC1F29A}"/>
              </a:ext>
            </a:extLst>
          </p:cNvPr>
          <p:cNvSpPr/>
          <p:nvPr/>
        </p:nvSpPr>
        <p:spPr>
          <a:xfrm>
            <a:off x="511428" y="1448999"/>
            <a:ext cx="2639459" cy="1980000"/>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1" name="Rectangle 20">
            <a:extLst>
              <a:ext uri="{FF2B5EF4-FFF2-40B4-BE49-F238E27FC236}">
                <a16:creationId xmlns:a16="http://schemas.microsoft.com/office/drawing/2014/main" id="{F398F2F3-3D99-2F8C-2A06-89322761EFAC}"/>
              </a:ext>
            </a:extLst>
          </p:cNvPr>
          <p:cNvSpPr/>
          <p:nvPr/>
        </p:nvSpPr>
        <p:spPr>
          <a:xfrm>
            <a:off x="5992131" y="1433870"/>
            <a:ext cx="2595600" cy="1980000"/>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2" name="Rectangle 21">
            <a:extLst>
              <a:ext uri="{FF2B5EF4-FFF2-40B4-BE49-F238E27FC236}">
                <a16:creationId xmlns:a16="http://schemas.microsoft.com/office/drawing/2014/main" id="{117E81C9-92AF-A8FC-D154-1E7A4E4B86AB}"/>
              </a:ext>
            </a:extLst>
          </p:cNvPr>
          <p:cNvSpPr/>
          <p:nvPr/>
        </p:nvSpPr>
        <p:spPr>
          <a:xfrm>
            <a:off x="3436744" y="1462437"/>
            <a:ext cx="2271600" cy="1980000"/>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3" name="Rectangle 22">
            <a:extLst>
              <a:ext uri="{FF2B5EF4-FFF2-40B4-BE49-F238E27FC236}">
                <a16:creationId xmlns:a16="http://schemas.microsoft.com/office/drawing/2014/main" id="{41B04841-A4F9-303D-ABEA-CA4763C5B9E5}"/>
              </a:ext>
            </a:extLst>
          </p:cNvPr>
          <p:cNvSpPr/>
          <p:nvPr/>
        </p:nvSpPr>
        <p:spPr>
          <a:xfrm>
            <a:off x="125675" y="3746633"/>
            <a:ext cx="1724400" cy="1980000"/>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5" name="Rectangle 24">
            <a:extLst>
              <a:ext uri="{FF2B5EF4-FFF2-40B4-BE49-F238E27FC236}">
                <a16:creationId xmlns:a16="http://schemas.microsoft.com/office/drawing/2014/main" id="{3C7B1E6F-31FB-E0AA-6968-47B480CE1E61}"/>
              </a:ext>
            </a:extLst>
          </p:cNvPr>
          <p:cNvSpPr/>
          <p:nvPr/>
        </p:nvSpPr>
        <p:spPr>
          <a:xfrm>
            <a:off x="1944745" y="3760673"/>
            <a:ext cx="1944000" cy="1980000"/>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7" name="Rectangle 26">
            <a:extLst>
              <a:ext uri="{FF2B5EF4-FFF2-40B4-BE49-F238E27FC236}">
                <a16:creationId xmlns:a16="http://schemas.microsoft.com/office/drawing/2014/main" id="{D21BEBD5-B4B4-7ABF-FA53-BABE66717080}"/>
              </a:ext>
            </a:extLst>
          </p:cNvPr>
          <p:cNvSpPr/>
          <p:nvPr/>
        </p:nvSpPr>
        <p:spPr>
          <a:xfrm>
            <a:off x="4006959" y="3747235"/>
            <a:ext cx="2354400" cy="1980000"/>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9" name="Rectangle 28">
            <a:extLst>
              <a:ext uri="{FF2B5EF4-FFF2-40B4-BE49-F238E27FC236}">
                <a16:creationId xmlns:a16="http://schemas.microsoft.com/office/drawing/2014/main" id="{BC3219D5-E2FD-6EED-116E-A19300B423B5}"/>
              </a:ext>
            </a:extLst>
          </p:cNvPr>
          <p:cNvSpPr/>
          <p:nvPr/>
        </p:nvSpPr>
        <p:spPr>
          <a:xfrm>
            <a:off x="6458141" y="3747236"/>
            <a:ext cx="2552188" cy="1980000"/>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85" name="Audio 84">
            <a:hlinkClick r:id="" action="ppaction://media"/>
            <a:extLst>
              <a:ext uri="{FF2B5EF4-FFF2-40B4-BE49-F238E27FC236}">
                <a16:creationId xmlns:a16="http://schemas.microsoft.com/office/drawing/2014/main" id="{FC7549E4-3B82-46B4-E345-50D56546DFB1}"/>
              </a:ext>
            </a:extLst>
          </p:cNvPr>
          <p:cNvPicPr>
            <a:picLocks noChangeAspect="1"/>
          </p:cNvPicPr>
          <p:nvPr>
            <a:audioFile r:link="rId2"/>
            <p:extLst>
              <p:ext uri="{DAA4B4D4-6D71-4841-9C94-3DE7FCFB9230}">
                <p14:media xmlns:p14="http://schemas.microsoft.com/office/powerpoint/2010/main" r:embed="rId1">
                  <p14:bmkLst>
                    <p14:bmk name="Bookmark 1" time="9030.076800000001"/>
                    <p14:bmk name="Bookmark 2" time="30530.2629"/>
                    <p14:bmk name="Bookmark 3" time="47110.3712"/>
                    <p14:bmk name="Bookmark 4" time="62290.4821"/>
                    <p14:bmk name="Bookmark 5" time="74140.5931"/>
                    <p14:bmk name="Bookmark 6" time="87916.4813"/>
                    <p14:bmk name="Bookmark 7" time="97676.5572"/>
                  </p14:bmkLst>
                </p14:media>
              </p:ext>
            </p:extLst>
          </p:nvPr>
        </p:nvPicPr>
        <p:blipFill>
          <a:blip r:embed="rId12"/>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067831191"/>
      </p:ext>
    </p:extLst>
  </p:cSld>
  <p:clrMapOvr>
    <a:masterClrMapping/>
  </p:clrMapOvr>
  <p:transition advTm="109944">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5"/>
                    </p:tgtEl>
                  </p:cMediaNode>
                </p:audio>
                <p:seq concurrent="1" nextAc="seek">
                  <p:cTn id="8" restart="whenNotActive" fill="hold" evtFilter="cancelBubble" nodeType="interactiveSeq">
                    <p:stCondLst>
                      <p:cond evt="onMediaBookmark" delay="0">
                        <p:tgtEl>
                          <p14:bmkTgt spid="85" bmkName="Bookmark 1"/>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MediaBookmark" delay="0">
                      <p:tgtEl>
                        <p14:bmkTgt spid="85" bmkName="Bookmark 1"/>
                      </p:tgtEl>
                    </p:cond>
                  </p:nextCondLst>
                </p:seq>
                <p:seq concurrent="1" nextAc="seek">
                  <p:cTn id="13" restart="whenNotActive" fill="hold" evtFilter="cancelBubble" nodeType="interactiveSeq">
                    <p:stCondLst>
                      <p:cond evt="onMediaBookmark" delay="0">
                        <p:tgtEl>
                          <p14:bmkTgt spid="85" bmkName="Bookmark 2"/>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7"/>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MediaBookmark" delay="0">
                      <p:tgtEl>
                        <p14:bmkTgt spid="85" bmkName="Bookmark 2"/>
                      </p:tgtEl>
                    </p:cond>
                  </p:nextCondLst>
                </p:seq>
                <p:seq concurrent="1" nextAc="seek">
                  <p:cTn id="21" restart="whenNotActive" fill="hold" evtFilter="cancelBubble" nodeType="interactiveSeq">
                    <p:stCondLst>
                      <p:cond evt="onMediaBookmark" delay="0">
                        <p:tgtEl>
                          <p14:bmkTgt spid="85" bmkName="Bookmark 3"/>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2"/>
                                            </p:tgtEl>
                                            <p:attrNameLst>
                                              <p:attrName>style.visibility</p:attrName>
                                            </p:attrNameLst>
                                          </p:cBhvr>
                                          <p:to>
                                            <p:strVal val="hidden"/>
                                          </p:to>
                                        </p:set>
                                      </p:childTnLst>
                                    </p:cTn>
                                  </p:par>
                                </p:childTnLst>
                              </p:cTn>
                            </p:par>
                            <p:par>
                              <p:cTn id="26" fill="hold">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MediaBookmark" delay="0">
                      <p:tgtEl>
                        <p14:bmkTgt spid="85" bmkName="Bookmark 3"/>
                      </p:tgtEl>
                    </p:cond>
                  </p:nextCondLst>
                </p:seq>
                <p:seq concurrent="1" nextAc="seek">
                  <p:cTn id="29" restart="whenNotActive" fill="hold" evtFilter="cancelBubble" nodeType="interactiveSeq">
                    <p:stCondLst>
                      <p:cond evt="onMediaBookmark" delay="0">
                        <p:tgtEl>
                          <p14:bmkTgt spid="85" bmkName="Bookmark 4"/>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21"/>
                                            </p:tgtEl>
                                            <p:attrNameLst>
                                              <p:attrName>style.visibility</p:attrName>
                                            </p:attrNameLst>
                                          </p:cBhvr>
                                          <p:to>
                                            <p:strVal val="hidden"/>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MediaBookmark" delay="0">
                      <p:tgtEl>
                        <p14:bmkTgt spid="85" bmkName="Bookmark 4"/>
                      </p:tgtEl>
                    </p:cond>
                  </p:nextCondLst>
                </p:seq>
                <p:seq concurrent="1" nextAc="seek">
                  <p:cTn id="37" restart="whenNotActive" fill="hold" evtFilter="cancelBubble" nodeType="interactiveSeq">
                    <p:stCondLst>
                      <p:cond evt="onMediaBookmark" delay="0">
                        <p:tgtEl>
                          <p14:bmkTgt spid="85" bmkName="Bookmark 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23"/>
                                            </p:tgtEl>
                                            <p:attrNameLst>
                                              <p:attrName>style.visibility</p:attrName>
                                            </p:attrNameLst>
                                          </p:cBhvr>
                                          <p:to>
                                            <p:strVal val="hidden"/>
                                          </p:to>
                                        </p:set>
                                      </p:childTnLst>
                                    </p:cTn>
                                  </p:par>
                                </p:childTnLst>
                              </p:cTn>
                            </p:par>
                            <p:par>
                              <p:cTn id="42" fill="hold">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MediaBookmark" delay="0">
                      <p:tgtEl>
                        <p14:bmkTgt spid="85" bmkName="Bookmark 5"/>
                      </p:tgtEl>
                    </p:cond>
                  </p:nextCondLst>
                </p:seq>
                <p:seq concurrent="1" nextAc="seek">
                  <p:cTn id="45" restart="whenNotActive" fill="hold" evtFilter="cancelBubble" nodeType="interactiveSeq">
                    <p:stCondLst>
                      <p:cond evt="onMediaBookmark" delay="0">
                        <p:tgtEl>
                          <p14:bmkTgt spid="85" bmkName="Bookmark 6"/>
                        </p:tgtEl>
                      </p:cond>
                    </p:stCondLst>
                    <p:endSync evt="end" delay="0">
                      <p:rtn val="all"/>
                    </p:endSync>
                    <p:childTnLst>
                      <p:par>
                        <p:cTn id="46" fill="hold">
                          <p:stCondLst>
                            <p:cond delay="0"/>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25"/>
                                            </p:tgtEl>
                                            <p:attrNameLst>
                                              <p:attrName>style.visibility</p:attrName>
                                            </p:attrNameLst>
                                          </p:cBhvr>
                                          <p:to>
                                            <p:strVal val="hidden"/>
                                          </p:to>
                                        </p:set>
                                      </p:childTnLst>
                                    </p:cTn>
                                  </p:par>
                                </p:childTnLst>
                              </p:cTn>
                            </p:par>
                            <p:par>
                              <p:cTn id="50" fill="hold">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MediaBookmark" delay="0">
                      <p:tgtEl>
                        <p14:bmkTgt spid="85" bmkName="Bookmark 6"/>
                      </p:tgtEl>
                    </p:cond>
                  </p:nextCondLst>
                </p:seq>
                <p:seq concurrent="1" nextAc="seek">
                  <p:cTn id="53" restart="whenNotActive" fill="hold" evtFilter="cancelBubble" nodeType="interactiveSeq">
                    <p:stCondLst>
                      <p:cond evt="onMediaBookmark" delay="0">
                        <p:tgtEl>
                          <p14:bmkTgt spid="85" bmkName="Bookmark 7"/>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27"/>
                                            </p:tgtEl>
                                            <p:attrNameLst>
                                              <p:attrName>style.visibility</p:attrName>
                                            </p:attrNameLst>
                                          </p:cBhvr>
                                          <p:to>
                                            <p:strVal val="hidden"/>
                                          </p:to>
                                        </p:set>
                                      </p:childTnLst>
                                    </p:cTn>
                                  </p:par>
                                </p:childTnLst>
                              </p:cTn>
                            </p:par>
                            <p:par>
                              <p:cTn id="58" fill="hold">
                                <p:stCondLst>
                                  <p:cond delay="0"/>
                                </p:stCondLst>
                                <p:childTnLst>
                                  <p:par>
                                    <p:cTn id="59" presetID="1" presetClass="entr" presetSubtype="0" fill="hold" grpId="0" nodeType="after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MediaBookmark" delay="0">
                      <p:tgtEl>
                        <p14:bmkTgt spid="85" bmkName="Bookmark 7"/>
                      </p:tgtEl>
                    </p:cond>
                  </p:nextCondLst>
                </p:seq>
              </p:childTnLst>
            </p:cTn>
          </p:par>
        </p:tnLst>
        <p:bldLst>
          <p:bldP spid="17" grpId="0" animBg="1"/>
          <p:bldP spid="17" grpId="1" animBg="1"/>
          <p:bldP spid="21" grpId="0" animBg="1"/>
          <p:bldP spid="21" grpId="1" animBg="1"/>
          <p:bldP spid="22" grpId="0" animBg="1"/>
          <p:bldP spid="22" grpId="1" animBg="1"/>
          <p:bldP spid="23" grpId="0" animBg="1"/>
          <p:bldP spid="23" grpId="1" animBg="1"/>
          <p:bldP spid="25" grpId="0" animBg="1"/>
          <p:bldP spid="25" grpId="1" animBg="1"/>
          <p:bldP spid="27" grpId="0" animBg="1"/>
          <p:bldP spid="27" grpId="1" animBg="1"/>
          <p:bldP spid="2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5"/>
                    </p:tgtEl>
                  </p:cMediaNode>
                </p:audio>
              </p:childTnLst>
            </p:cTn>
          </p:par>
        </p:tn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26246A75-1BD0-C4A5-C206-726B9F7C369D}"/>
              </a:ext>
            </a:extLst>
          </p:cNvPr>
          <p:cNvSpPr txBox="1">
            <a:spLocks/>
          </p:cNvSpPr>
          <p:nvPr/>
        </p:nvSpPr>
        <p:spPr bwMode="auto">
          <a:xfrm>
            <a:off x="4588781" y="6347156"/>
            <a:ext cx="5732692" cy="36132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algn="ctr" rtl="0" eaLnBrk="0" fontAlgn="base" hangingPunct="0">
              <a:spcBef>
                <a:spcPct val="0"/>
              </a:spcBef>
              <a:spcAft>
                <a:spcPct val="0"/>
              </a:spcAft>
              <a:defRPr sz="2175" kern="1200">
                <a:solidFill>
                  <a:schemeClr val="bg1"/>
                </a:solidFill>
                <a:latin typeface="Trebuchet MS" pitchFamily="34" charset="0"/>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a:lstStyle>
          <a:p>
            <a:endParaRPr lang="en-US" altLang="en-US" sz="2000" b="1" dirty="0">
              <a:solidFill>
                <a:srgbClr val="FFC000"/>
              </a:solidFill>
              <a:latin typeface="Cambria" panose="02040503050406030204" pitchFamily="18" charset="0"/>
            </a:endParaRPr>
          </a:p>
        </p:txBody>
      </p:sp>
    </p:spTree>
    <p:extLst>
      <p:ext uri="{BB962C8B-B14F-4D97-AF65-F5344CB8AC3E}">
        <p14:creationId xmlns:p14="http://schemas.microsoft.com/office/powerpoint/2010/main" val="3320728841"/>
      </p:ext>
    </p:extLst>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9FA1ADFC-1265-8167-0474-A8F47834C730}"/>
              </a:ext>
            </a:extLst>
          </p:cNvPr>
          <p:cNvSpPr>
            <a:spLocks noGrp="1"/>
          </p:cNvSpPr>
          <p:nvPr>
            <p:ph type="title"/>
          </p:nvPr>
        </p:nvSpPr>
        <p:spPr>
          <a:xfrm>
            <a:off x="388938" y="201613"/>
            <a:ext cx="8229600" cy="679450"/>
          </a:xfrm>
        </p:spPr>
        <p:txBody>
          <a:bodyPr wrap="square" anchor="ctr">
            <a:normAutofit/>
          </a:bodyPr>
          <a:lstStyle/>
          <a:p>
            <a:r>
              <a:rPr lang="en-GB" dirty="0"/>
              <a:t>Why and How Do We Do It?</a:t>
            </a:r>
          </a:p>
        </p:txBody>
      </p:sp>
      <p:sp>
        <p:nvSpPr>
          <p:cNvPr id="4" name="Content Placeholder 3">
            <a:extLst>
              <a:ext uri="{FF2B5EF4-FFF2-40B4-BE49-F238E27FC236}">
                <a16:creationId xmlns:a16="http://schemas.microsoft.com/office/drawing/2014/main" id="{3B70C8A7-4F3F-97AE-191F-BC1393CBEB58}"/>
              </a:ext>
            </a:extLst>
          </p:cNvPr>
          <p:cNvSpPr>
            <a:spLocks noGrp="1"/>
          </p:cNvSpPr>
          <p:nvPr>
            <p:ph sz="half" idx="1"/>
          </p:nvPr>
        </p:nvSpPr>
        <p:spPr>
          <a:xfrm>
            <a:off x="129540" y="987180"/>
            <a:ext cx="8884920" cy="1641720"/>
          </a:xfrm>
        </p:spPr>
        <p:txBody>
          <a:bodyPr>
            <a:noAutofit/>
          </a:bodyPr>
          <a:lstStyle/>
          <a:p>
            <a:pPr marL="0" indent="0">
              <a:lnSpc>
                <a:spcPct val="90000"/>
              </a:lnSpc>
              <a:spcAft>
                <a:spcPts val="600"/>
              </a:spcAft>
              <a:buNone/>
            </a:pPr>
            <a:r>
              <a:rPr lang="en-GB" sz="2000" dirty="0">
                <a:latin typeface="Trebuchet MS" panose="020B0603020202020204" pitchFamily="34" charset="0"/>
              </a:rPr>
              <a:t>The majority of archaeological work is only carried out due to development and redevelopment in the local area</a:t>
            </a:r>
          </a:p>
          <a:p>
            <a:pPr marL="0" indent="0">
              <a:lnSpc>
                <a:spcPct val="90000"/>
              </a:lnSpc>
              <a:spcAft>
                <a:spcPts val="600"/>
              </a:spcAft>
              <a:buNone/>
            </a:pPr>
            <a:r>
              <a:rPr lang="en-GB" sz="2000" dirty="0">
                <a:latin typeface="Trebuchet MS" panose="020B0603020202020204" pitchFamily="34" charset="0"/>
              </a:rPr>
              <a:t>As part of planning consent developers may be asked by the council archaeologist to carry out an archaeological investigation which usually involves a combination of the following techniques</a:t>
            </a:r>
            <a:endParaRPr lang="en-GB" sz="1600" dirty="0">
              <a:latin typeface="Trebuchet MS" panose="020B0603020202020204" pitchFamily="34" charset="0"/>
            </a:endParaRPr>
          </a:p>
        </p:txBody>
      </p:sp>
      <p:pic>
        <p:nvPicPr>
          <p:cNvPr id="3" name="Picture 6">
            <a:extLst>
              <a:ext uri="{FF2B5EF4-FFF2-40B4-BE49-F238E27FC236}">
                <a16:creationId xmlns:a16="http://schemas.microsoft.com/office/drawing/2014/main" id="{A048CF92-3465-6E07-8223-81EA17FE48E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11184" r="11184"/>
          <a:stretch/>
        </p:blipFill>
        <p:spPr bwMode="auto">
          <a:xfrm>
            <a:off x="4284271" y="4412026"/>
            <a:ext cx="1871192" cy="1607771"/>
          </a:xfrm>
          <a:prstGeom prst="rect">
            <a:avLst/>
          </a:prstGeom>
          <a:solidFill>
            <a:srgbClr val="FFFFFF"/>
          </a:solidFill>
        </p:spPr>
      </p:pic>
      <p:pic>
        <p:nvPicPr>
          <p:cNvPr id="6" name="Picture 6">
            <a:extLst>
              <a:ext uri="{FF2B5EF4-FFF2-40B4-BE49-F238E27FC236}">
                <a16:creationId xmlns:a16="http://schemas.microsoft.com/office/drawing/2014/main" id="{7B36F422-AEA2-DB86-5850-E0E80A1787E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11184" r="11184"/>
          <a:stretch/>
        </p:blipFill>
        <p:spPr bwMode="auto">
          <a:xfrm>
            <a:off x="2266475" y="4412026"/>
            <a:ext cx="1871192" cy="1607771"/>
          </a:xfrm>
          <a:prstGeom prst="rect">
            <a:avLst/>
          </a:prstGeom>
          <a:solidFill>
            <a:srgbClr val="FFFFFF"/>
          </a:solidFill>
        </p:spPr>
      </p:pic>
      <p:pic>
        <p:nvPicPr>
          <p:cNvPr id="9" name="Picture 8">
            <a:extLst>
              <a:ext uri="{FF2B5EF4-FFF2-40B4-BE49-F238E27FC236}">
                <a16:creationId xmlns:a16="http://schemas.microsoft.com/office/drawing/2014/main" id="{0E73F0A7-D17F-CCB1-EB91-736045C032D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6297264" y="4569722"/>
            <a:ext cx="2180912" cy="1450075"/>
          </a:xfrm>
          <a:prstGeom prst="rect">
            <a:avLst/>
          </a:prstGeom>
        </p:spPr>
      </p:pic>
      <p:pic>
        <p:nvPicPr>
          <p:cNvPr id="13" name="Picture 12">
            <a:extLst>
              <a:ext uri="{FF2B5EF4-FFF2-40B4-BE49-F238E27FC236}">
                <a16:creationId xmlns:a16="http://schemas.microsoft.com/office/drawing/2014/main" id="{03F6D4C5-13FB-6F38-2C10-D324C59DB63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524022" y="4569725"/>
            <a:ext cx="1595849" cy="1450075"/>
          </a:xfrm>
          <a:prstGeom prst="rect">
            <a:avLst/>
          </a:prstGeom>
        </p:spPr>
      </p:pic>
      <p:sp>
        <p:nvSpPr>
          <p:cNvPr id="11" name="Content Placeholder 3">
            <a:extLst>
              <a:ext uri="{FF2B5EF4-FFF2-40B4-BE49-F238E27FC236}">
                <a16:creationId xmlns:a16="http://schemas.microsoft.com/office/drawing/2014/main" id="{469B2594-9F39-B52C-0048-F6F244FD0F73}"/>
              </a:ext>
            </a:extLst>
          </p:cNvPr>
          <p:cNvSpPr txBox="1">
            <a:spLocks/>
          </p:cNvSpPr>
          <p:nvPr/>
        </p:nvSpPr>
        <p:spPr>
          <a:xfrm>
            <a:off x="129540" y="2628900"/>
            <a:ext cx="8884920" cy="414000"/>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nSpc>
                <a:spcPct val="90000"/>
              </a:lnSpc>
              <a:spcAft>
                <a:spcPts val="600"/>
              </a:spcAft>
              <a:buFont typeface="Arial" panose="020B0604020202020204" pitchFamily="34" charset="0"/>
              <a:buNone/>
            </a:pPr>
            <a:r>
              <a:rPr lang="en-GB" sz="2000" dirty="0">
                <a:latin typeface="Trebuchet MS" panose="020B0603020202020204" pitchFamily="34" charset="0"/>
              </a:rPr>
              <a:t>Non-invasive investigations:</a:t>
            </a:r>
          </a:p>
        </p:txBody>
      </p:sp>
      <p:sp>
        <p:nvSpPr>
          <p:cNvPr id="18" name="Content Placeholder 3">
            <a:extLst>
              <a:ext uri="{FF2B5EF4-FFF2-40B4-BE49-F238E27FC236}">
                <a16:creationId xmlns:a16="http://schemas.microsoft.com/office/drawing/2014/main" id="{24394F84-CA20-6985-1949-F2650FF27ADE}"/>
              </a:ext>
            </a:extLst>
          </p:cNvPr>
          <p:cNvSpPr txBox="1">
            <a:spLocks/>
          </p:cNvSpPr>
          <p:nvPr/>
        </p:nvSpPr>
        <p:spPr>
          <a:xfrm>
            <a:off x="129540" y="3589531"/>
            <a:ext cx="8884920" cy="414000"/>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nSpc>
                <a:spcPct val="90000"/>
              </a:lnSpc>
              <a:spcAft>
                <a:spcPts val="600"/>
              </a:spcAft>
              <a:buFont typeface="Arial" panose="020B0604020202020204" pitchFamily="34" charset="0"/>
              <a:buNone/>
            </a:pPr>
            <a:r>
              <a:rPr lang="en-GB" sz="2000" dirty="0">
                <a:latin typeface="Trebuchet MS" panose="020B0603020202020204" pitchFamily="34" charset="0"/>
              </a:rPr>
              <a:t>Invasive investigations:</a:t>
            </a:r>
          </a:p>
        </p:txBody>
      </p:sp>
      <p:sp>
        <p:nvSpPr>
          <p:cNvPr id="19" name="Content Placeholder 3">
            <a:extLst>
              <a:ext uri="{FF2B5EF4-FFF2-40B4-BE49-F238E27FC236}">
                <a16:creationId xmlns:a16="http://schemas.microsoft.com/office/drawing/2014/main" id="{6EDA7274-B076-C7FF-AB35-FC7AC3CFBA13}"/>
              </a:ext>
            </a:extLst>
          </p:cNvPr>
          <p:cNvSpPr txBox="1">
            <a:spLocks/>
          </p:cNvSpPr>
          <p:nvPr/>
        </p:nvSpPr>
        <p:spPr>
          <a:xfrm>
            <a:off x="129540" y="3042900"/>
            <a:ext cx="8884920" cy="583835"/>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1">
              <a:lnSpc>
                <a:spcPct val="90000"/>
              </a:lnSpc>
              <a:spcAft>
                <a:spcPts val="600"/>
              </a:spcAft>
            </a:pPr>
            <a:r>
              <a:rPr lang="en-GB" sz="1600" dirty="0">
                <a:latin typeface="Trebuchet MS" panose="020B0603020202020204" pitchFamily="34" charset="0"/>
              </a:rPr>
              <a:t>Desk based assessments, </a:t>
            </a:r>
            <a:r>
              <a:rPr lang="en-GB" sz="1600" dirty="0">
                <a:solidFill>
                  <a:srgbClr val="E7F0F5"/>
                </a:solidFill>
                <a:latin typeface="Trebuchet MS" panose="020B0603020202020204" pitchFamily="34" charset="0"/>
              </a:rPr>
              <a:t>Fieldwalking, Geophysical surveys and Historic Building Recording Surveys</a:t>
            </a:r>
          </a:p>
        </p:txBody>
      </p:sp>
      <p:sp>
        <p:nvSpPr>
          <p:cNvPr id="20" name="Content Placeholder 3">
            <a:extLst>
              <a:ext uri="{FF2B5EF4-FFF2-40B4-BE49-F238E27FC236}">
                <a16:creationId xmlns:a16="http://schemas.microsoft.com/office/drawing/2014/main" id="{67406240-2ABE-FA27-A20B-37378365F039}"/>
              </a:ext>
            </a:extLst>
          </p:cNvPr>
          <p:cNvSpPr txBox="1">
            <a:spLocks/>
          </p:cNvSpPr>
          <p:nvPr/>
        </p:nvSpPr>
        <p:spPr>
          <a:xfrm>
            <a:off x="129540" y="4003531"/>
            <a:ext cx="8884920" cy="739139"/>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1">
              <a:lnSpc>
                <a:spcPct val="90000"/>
              </a:lnSpc>
              <a:spcAft>
                <a:spcPts val="600"/>
              </a:spcAft>
            </a:pPr>
            <a:r>
              <a:rPr lang="en-GB" sz="1600" dirty="0">
                <a:latin typeface="Trebuchet MS" panose="020B0603020202020204" pitchFamily="34" charset="0"/>
              </a:rPr>
              <a:t>Evaluations, </a:t>
            </a:r>
            <a:r>
              <a:rPr lang="en-GB" sz="1600" dirty="0">
                <a:solidFill>
                  <a:srgbClr val="E7F0F5"/>
                </a:solidFill>
                <a:latin typeface="Trebuchet MS" panose="020B0603020202020204" pitchFamily="34" charset="0"/>
              </a:rPr>
              <a:t>Watching Briefs, Strip Map Record and Excavation</a:t>
            </a:r>
          </a:p>
          <a:p>
            <a:pPr lvl="1">
              <a:lnSpc>
                <a:spcPct val="90000"/>
              </a:lnSpc>
              <a:spcAft>
                <a:spcPts val="600"/>
              </a:spcAft>
            </a:pPr>
            <a:endParaRPr lang="en-GB" sz="1600" dirty="0">
              <a:latin typeface="Trebuchet MS" panose="020B0603020202020204" pitchFamily="34" charset="0"/>
            </a:endParaRPr>
          </a:p>
        </p:txBody>
      </p:sp>
      <p:sp>
        <p:nvSpPr>
          <p:cNvPr id="21" name="Content Placeholder 3">
            <a:extLst>
              <a:ext uri="{FF2B5EF4-FFF2-40B4-BE49-F238E27FC236}">
                <a16:creationId xmlns:a16="http://schemas.microsoft.com/office/drawing/2014/main" id="{45C270BC-FC9A-F409-6FB4-CB638A0223FC}"/>
              </a:ext>
            </a:extLst>
          </p:cNvPr>
          <p:cNvSpPr txBox="1">
            <a:spLocks/>
          </p:cNvSpPr>
          <p:nvPr/>
        </p:nvSpPr>
        <p:spPr>
          <a:xfrm>
            <a:off x="129540" y="3042900"/>
            <a:ext cx="8884920" cy="583835"/>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1">
              <a:lnSpc>
                <a:spcPct val="90000"/>
              </a:lnSpc>
              <a:spcAft>
                <a:spcPts val="600"/>
              </a:spcAft>
            </a:pPr>
            <a:r>
              <a:rPr lang="en-GB" sz="1600" dirty="0">
                <a:latin typeface="Trebuchet MS" panose="020B0603020202020204" pitchFamily="34" charset="0"/>
              </a:rPr>
              <a:t>Desk based assessments, Fieldwalking, </a:t>
            </a:r>
            <a:r>
              <a:rPr lang="en-GB" sz="1600" dirty="0">
                <a:solidFill>
                  <a:srgbClr val="E7F0F5"/>
                </a:solidFill>
                <a:latin typeface="Trebuchet MS" panose="020B0603020202020204" pitchFamily="34" charset="0"/>
              </a:rPr>
              <a:t>Geophysical surveys and Historic Building Recording Surveys</a:t>
            </a:r>
          </a:p>
        </p:txBody>
      </p:sp>
      <p:sp>
        <p:nvSpPr>
          <p:cNvPr id="23" name="Content Placeholder 3">
            <a:extLst>
              <a:ext uri="{FF2B5EF4-FFF2-40B4-BE49-F238E27FC236}">
                <a16:creationId xmlns:a16="http://schemas.microsoft.com/office/drawing/2014/main" id="{9D835831-ABDC-CE03-63E4-AFC60B7D7143}"/>
              </a:ext>
            </a:extLst>
          </p:cNvPr>
          <p:cNvSpPr txBox="1">
            <a:spLocks/>
          </p:cNvSpPr>
          <p:nvPr/>
        </p:nvSpPr>
        <p:spPr>
          <a:xfrm>
            <a:off x="129540" y="3042900"/>
            <a:ext cx="8884920" cy="583835"/>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1">
              <a:lnSpc>
                <a:spcPct val="90000"/>
              </a:lnSpc>
              <a:spcAft>
                <a:spcPts val="600"/>
              </a:spcAft>
            </a:pPr>
            <a:r>
              <a:rPr lang="en-GB" sz="1600" dirty="0">
                <a:latin typeface="Trebuchet MS" panose="020B0603020202020204" pitchFamily="34" charset="0"/>
              </a:rPr>
              <a:t>Desk based assessments, Fieldwalking, Geophysical surveys </a:t>
            </a:r>
            <a:r>
              <a:rPr lang="en-GB" sz="1600" dirty="0">
                <a:solidFill>
                  <a:srgbClr val="E7F0F5"/>
                </a:solidFill>
                <a:latin typeface="Trebuchet MS" panose="020B0603020202020204" pitchFamily="34" charset="0"/>
              </a:rPr>
              <a:t>and Historic Building Recording Surveys</a:t>
            </a:r>
          </a:p>
        </p:txBody>
      </p:sp>
      <p:sp>
        <p:nvSpPr>
          <p:cNvPr id="22" name="Content Placeholder 3">
            <a:extLst>
              <a:ext uri="{FF2B5EF4-FFF2-40B4-BE49-F238E27FC236}">
                <a16:creationId xmlns:a16="http://schemas.microsoft.com/office/drawing/2014/main" id="{0A13D604-B19A-035E-2C1C-4F8AF180150D}"/>
              </a:ext>
            </a:extLst>
          </p:cNvPr>
          <p:cNvSpPr txBox="1">
            <a:spLocks/>
          </p:cNvSpPr>
          <p:nvPr/>
        </p:nvSpPr>
        <p:spPr>
          <a:xfrm>
            <a:off x="129540" y="3042900"/>
            <a:ext cx="8884920" cy="583835"/>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1">
              <a:lnSpc>
                <a:spcPct val="90000"/>
              </a:lnSpc>
              <a:spcAft>
                <a:spcPts val="600"/>
              </a:spcAft>
            </a:pPr>
            <a:r>
              <a:rPr lang="en-GB" sz="1600" dirty="0">
                <a:latin typeface="Trebuchet MS" panose="020B0603020202020204" pitchFamily="34" charset="0"/>
              </a:rPr>
              <a:t>Desk based assessments, Fieldwalking, Geophysical surveys and Historic Building Recording Surveys</a:t>
            </a:r>
          </a:p>
        </p:txBody>
      </p:sp>
      <p:sp>
        <p:nvSpPr>
          <p:cNvPr id="24" name="Content Placeholder 3">
            <a:extLst>
              <a:ext uri="{FF2B5EF4-FFF2-40B4-BE49-F238E27FC236}">
                <a16:creationId xmlns:a16="http://schemas.microsoft.com/office/drawing/2014/main" id="{E7E8DC53-FE67-C7F5-7D43-65FDC6C69129}"/>
              </a:ext>
            </a:extLst>
          </p:cNvPr>
          <p:cNvSpPr txBox="1">
            <a:spLocks/>
          </p:cNvSpPr>
          <p:nvPr/>
        </p:nvSpPr>
        <p:spPr>
          <a:xfrm>
            <a:off x="129540" y="4003531"/>
            <a:ext cx="8884920" cy="739139"/>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1">
              <a:lnSpc>
                <a:spcPct val="90000"/>
              </a:lnSpc>
              <a:spcAft>
                <a:spcPts val="600"/>
              </a:spcAft>
            </a:pPr>
            <a:r>
              <a:rPr lang="en-GB" sz="1600" dirty="0">
                <a:latin typeface="Trebuchet MS" panose="020B0603020202020204" pitchFamily="34" charset="0"/>
              </a:rPr>
              <a:t>Evaluations, Watching Briefs, </a:t>
            </a:r>
            <a:r>
              <a:rPr lang="en-GB" sz="1600" dirty="0">
                <a:solidFill>
                  <a:srgbClr val="E7F0F5"/>
                </a:solidFill>
                <a:latin typeface="Trebuchet MS" panose="020B0603020202020204" pitchFamily="34" charset="0"/>
              </a:rPr>
              <a:t>Strip Map Record and Excavation</a:t>
            </a:r>
          </a:p>
          <a:p>
            <a:pPr lvl="1">
              <a:lnSpc>
                <a:spcPct val="90000"/>
              </a:lnSpc>
              <a:spcAft>
                <a:spcPts val="600"/>
              </a:spcAft>
            </a:pPr>
            <a:endParaRPr lang="en-GB" sz="1600" dirty="0">
              <a:latin typeface="Trebuchet MS" panose="020B0603020202020204" pitchFamily="34" charset="0"/>
            </a:endParaRPr>
          </a:p>
        </p:txBody>
      </p:sp>
      <p:sp>
        <p:nvSpPr>
          <p:cNvPr id="26" name="Content Placeholder 3">
            <a:extLst>
              <a:ext uri="{FF2B5EF4-FFF2-40B4-BE49-F238E27FC236}">
                <a16:creationId xmlns:a16="http://schemas.microsoft.com/office/drawing/2014/main" id="{834CA8F9-6371-B353-3035-B25FDA109338}"/>
              </a:ext>
            </a:extLst>
          </p:cNvPr>
          <p:cNvSpPr txBox="1">
            <a:spLocks/>
          </p:cNvSpPr>
          <p:nvPr/>
        </p:nvSpPr>
        <p:spPr>
          <a:xfrm>
            <a:off x="129540" y="4002246"/>
            <a:ext cx="8884920" cy="739139"/>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1">
              <a:lnSpc>
                <a:spcPct val="90000"/>
              </a:lnSpc>
              <a:spcAft>
                <a:spcPts val="600"/>
              </a:spcAft>
            </a:pPr>
            <a:r>
              <a:rPr lang="en-GB" sz="1600" dirty="0">
                <a:latin typeface="Trebuchet MS" panose="020B0603020202020204" pitchFamily="34" charset="0"/>
              </a:rPr>
              <a:t>Evaluations, Watching Briefs, Strip Map Record and Excavation</a:t>
            </a:r>
          </a:p>
          <a:p>
            <a:pPr lvl="1">
              <a:lnSpc>
                <a:spcPct val="90000"/>
              </a:lnSpc>
              <a:spcAft>
                <a:spcPts val="600"/>
              </a:spcAft>
            </a:pPr>
            <a:endParaRPr lang="en-GB" sz="1600" dirty="0">
              <a:latin typeface="Trebuchet MS" panose="020B0603020202020204" pitchFamily="34" charset="0"/>
            </a:endParaRPr>
          </a:p>
        </p:txBody>
      </p:sp>
      <p:pic>
        <p:nvPicPr>
          <p:cNvPr id="34" name="Audio 33">
            <a:hlinkClick r:id="" action="ppaction://media"/>
            <a:extLst>
              <a:ext uri="{FF2B5EF4-FFF2-40B4-BE49-F238E27FC236}">
                <a16:creationId xmlns:a16="http://schemas.microsoft.com/office/drawing/2014/main" id="{AF7F15E0-7F87-5C57-9D9E-DB8F171AE231}"/>
              </a:ext>
            </a:extLst>
          </p:cNvPr>
          <p:cNvPicPr>
            <a:picLocks noChangeAspect="1"/>
          </p:cNvPicPr>
          <p:nvPr>
            <a:audioFile r:link="rId3"/>
            <p:extLst>
              <p:ext uri="{DAA4B4D4-6D71-4841-9C94-3DE7FCFB9230}">
                <p14:media xmlns:p14="http://schemas.microsoft.com/office/powerpoint/2010/main" r:embed="rId2">
                  <p14:bmkLst>
                    <p14:bmk name="Bookmark 1" time="7310.0344"/>
                    <p14:bmk name="Bookmark 2" time="17920.1496"/>
                    <p14:bmk name="Bookmark 3" time="24150.2064"/>
                    <p14:bmk name="Bookmark 5" time="55480.4699"/>
                    <p14:bmk name="Bookmark 4" time="71070.592"/>
                    <p14:bmk name="Bookmark 6" time="81270.6439"/>
                    <p14:bmk name="Bookmark 7" time="95930.73639999999"/>
                    <p14:bmk name="Bookmark 8" time="107260.805"/>
                    <p14:bmk name="Bookmark 10" time="128417.9065"/>
                    <p14:bmk name="Bookmark 9" time="153721.2628"/>
                  </p14:bmkLst>
                </p14:media>
              </p:ext>
            </p:extLst>
          </p:nvPr>
        </p:nvPicPr>
        <p:blipFill>
          <a:blip r:embed="rId10"/>
          <a:srcRect l="-161075" t="-161075" r="-161075" b="-1610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046776024"/>
      </p:ext>
    </p:extLst>
  </p:cSld>
  <p:clrMapOvr>
    <a:masterClrMapping/>
  </p:clrMapOvr>
  <p:transition advTm="200607">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 fill="hold" display="0">
                      <p:stCondLst>
                        <p:cond delay="indefinite"/>
                      </p:stCondLst>
                      <p:endCondLst>
                        <p:cond evt="onStopAudio" delay="0">
                          <p:tgtEl>
                            <p:sldTgt/>
                          </p:tgtEl>
                        </p:cond>
                      </p:endCondLst>
                    </p:cTn>
                    <p:tgtEl>
                      <p:spTgt spid="34"/>
                    </p:tgtEl>
                  </p:cMediaNode>
                </p:audio>
                <p:seq concurrent="1" nextAc="seek">
                  <p:cTn id="10" restart="whenNotActive" fill="hold" evtFilter="cancelBubble" nodeType="interactiveSeq">
                    <p:stCondLst>
                      <p:cond evt="onMediaBookmark" delay="0">
                        <p:tgtEl>
                          <p14:bmkTgt spid="34" bmkName="Bookmark 1"/>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nextCondLst>
                    <p:cond evt="onMediaBookmark" delay="0">
                      <p:tgtEl>
                        <p14:bmkTgt spid="34" bmkName="Bookmark 1"/>
                      </p:tgtEl>
                    </p:cond>
                  </p:nextCondLst>
                </p:seq>
                <p:seq concurrent="1" nextAc="seek">
                  <p:cTn id="15" restart="whenNotActive" fill="hold" evtFilter="cancelBubble" nodeType="interactiveSeq">
                    <p:stCondLst>
                      <p:cond evt="onMediaBookmark" delay="0">
                        <p:tgtEl>
                          <p14:bmkTgt spid="34" bmkName="Bookmark 2"/>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MediaBookmark" delay="0">
                      <p:tgtEl>
                        <p14:bmkTgt spid="34" bmkName="Bookmark 2"/>
                      </p:tgtEl>
                    </p:cond>
                  </p:nextCondLst>
                </p:seq>
                <p:seq concurrent="1" nextAc="seek">
                  <p:cTn id="20" restart="whenNotActive" fill="hold" evtFilter="cancelBubble" nodeType="interactiveSeq">
                    <p:stCondLst>
                      <p:cond evt="onMediaBookmark" delay="0">
                        <p:tgtEl>
                          <p14:bmkTgt spid="34" bmkName="Bookmark 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childTnLst>
                  </p:cTn>
                  <p:nextCondLst>
                    <p:cond evt="onMediaBookmark" delay="0">
                      <p:tgtEl>
                        <p14:bmkTgt spid="34" bmkName="Bookmark 3"/>
                      </p:tgtEl>
                    </p:cond>
                  </p:nextCondLst>
                </p:seq>
                <p:seq concurrent="1" nextAc="seek">
                  <p:cTn id="25" restart="whenNotActive" fill="hold" evtFilter="cancelBubble" nodeType="interactiveSeq">
                    <p:stCondLst>
                      <p:cond evt="onMediaBookmark" delay="0">
                        <p:tgtEl>
                          <p14:bmkTgt spid="34" bmkName="Bookmark 5"/>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childTnLst>
                  </p:cTn>
                  <p:nextCondLst>
                    <p:cond evt="onMediaBookmark" delay="0">
                      <p:tgtEl>
                        <p14:bmkTgt spid="34" bmkName="Bookmark 5"/>
                      </p:tgtEl>
                    </p:cond>
                  </p:nextCondLst>
                </p:seq>
                <p:seq concurrent="1" nextAc="seek">
                  <p:cTn id="30" restart="whenNotActive" fill="hold" evtFilter="cancelBubble" nodeType="interactiveSeq">
                    <p:stCondLst>
                      <p:cond evt="onMediaBookmark" delay="0">
                        <p:tgtEl>
                          <p14:bmkTgt spid="34" bmkName="Bookmark 6"/>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childTnLst>
                  </p:cTn>
                  <p:nextCondLst>
                    <p:cond evt="onMediaBookmark" delay="0">
                      <p:tgtEl>
                        <p14:bmkTgt spid="34" bmkName="Bookmark 6"/>
                      </p:tgtEl>
                    </p:cond>
                  </p:nextCondLst>
                </p:seq>
                <p:seq concurrent="1" nextAc="seek">
                  <p:cTn id="35" restart="whenNotActive" fill="hold" evtFilter="cancelBubble" nodeType="interactiveSeq">
                    <p:stCondLst>
                      <p:cond evt="onMediaBookmark" delay="0">
                        <p:tgtEl>
                          <p14:bmkTgt spid="34" bmkName="Bookmark 7"/>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childTnLst>
                  </p:cTn>
                  <p:nextCondLst>
                    <p:cond evt="onMediaBookmark" delay="0">
                      <p:tgtEl>
                        <p14:bmkTgt spid="34" bmkName="Bookmark 7"/>
                      </p:tgtEl>
                    </p:cond>
                  </p:nextCondLst>
                </p:seq>
                <p:seq concurrent="1" nextAc="seek">
                  <p:cTn id="40" restart="whenNotActive" fill="hold" evtFilter="cancelBubble" nodeType="interactiveSeq">
                    <p:stCondLst>
                      <p:cond evt="onMediaBookmark" delay="0">
                        <p:tgtEl>
                          <p14:bmkTgt spid="34" bmkName="Bookmark 8"/>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childTnLst>
                  </p:cTn>
                  <p:nextCondLst>
                    <p:cond evt="onMediaBookmark" delay="0">
                      <p:tgtEl>
                        <p14:bmkTgt spid="34" bmkName="Bookmark 8"/>
                      </p:tgtEl>
                    </p:cond>
                  </p:nextCondLst>
                </p:seq>
                <p:seq concurrent="1" nextAc="seek">
                  <p:cTn id="45" restart="whenNotActive" fill="hold" evtFilter="cancelBubble" nodeType="interactiveSeq">
                    <p:stCondLst>
                      <p:cond evt="onMediaBookmark" delay="0">
                        <p:tgtEl>
                          <p14:bmkTgt spid="34" bmkName="Bookmark 10"/>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MediaBookmark" delay="0">
                      <p:tgtEl>
                        <p14:bmkTgt spid="34" bmkName="Bookmark 10"/>
                      </p:tgtEl>
                    </p:cond>
                  </p:nextCondLst>
                </p:seq>
                <p:seq concurrent="1" nextAc="seek">
                  <p:cTn id="50" restart="whenNotActive" fill="hold" evtFilter="cancelBubble" nodeType="interactiveSeq">
                    <p:stCondLst>
                      <p:cond evt="onMediaBookmark" delay="0">
                        <p:tgtEl>
                          <p14:bmkTgt spid="34" bmkName="Bookmark 4"/>
                        </p:tgtEl>
                      </p:cond>
                    </p:stCondLst>
                    <p:endSync evt="end" delay="0">
                      <p:rtn val="all"/>
                    </p:endSync>
                    <p:childTnLst>
                      <p:par>
                        <p:cTn id="51" fill="hold">
                          <p:stCondLst>
                            <p:cond delay="0"/>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childTnLst>
                  </p:cTn>
                  <p:nextCondLst>
                    <p:cond evt="onMediaBookmark" delay="0">
                      <p:tgtEl>
                        <p14:bmkTgt spid="34" bmkName="Bookmark 4"/>
                      </p:tgtEl>
                    </p:cond>
                  </p:nextCondLst>
                </p:seq>
                <p:seq concurrent="1" nextAc="seek">
                  <p:cTn id="55" restart="whenNotActive" fill="hold" evtFilter="cancelBubble" nodeType="interactiveSeq">
                    <p:stCondLst>
                      <p:cond evt="onMediaBookmark" delay="0">
                        <p:tgtEl>
                          <p14:bmkTgt spid="34" bmkName="Bookmark 9"/>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MediaBookmark" delay="0">
                      <p:tgtEl>
                        <p14:bmkTgt spid="34" bmkName="Bookmark 9"/>
                      </p:tgtEl>
                    </p:cond>
                  </p:nextCondLst>
                </p:seq>
              </p:childTnLst>
            </p:cTn>
          </p:par>
        </p:tnLst>
        <p:bldLst>
          <p:bldP spid="11" grpId="0"/>
          <p:bldP spid="24"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 fill="hold" display="0">
                      <p:stCondLst>
                        <p:cond delay="indefinite"/>
                      </p:stCondLst>
                      <p:endCondLst>
                        <p:cond evt="onStopAudio" delay="0">
                          <p:tgtEl>
                            <p:sldTgt/>
                          </p:tgtEl>
                        </p:cond>
                      </p:endCondLst>
                    </p:cTn>
                    <p:tgtEl>
                      <p:spTgt spid="34"/>
                    </p:tgtEl>
                  </p:cMediaNode>
                </p:audio>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4294967295"/>
          </p:nvPr>
        </p:nvPicPr>
        <p:blipFill rotWithShape="1">
          <a:blip r:embed="rId6">
            <a:extLst>
              <a:ext uri="{28A0092B-C50C-407E-A947-70E740481C1C}">
                <a14:useLocalDpi xmlns:a14="http://schemas.microsoft.com/office/drawing/2010/main" val="0"/>
              </a:ext>
            </a:extLst>
          </a:blip>
          <a:srcRect t="6250" b="6250"/>
          <a:stretch/>
        </p:blipFill>
        <p:spPr>
          <a:xfrm>
            <a:off x="297498" y="1409050"/>
            <a:ext cx="3085714" cy="1800000"/>
          </a:xfrm>
          <a:prstGeom prst="rect">
            <a:avLst/>
          </a:prstGeom>
          <a:scene3d>
            <a:camera prst="orthographicFront"/>
            <a:lightRig rig="twoPt" dir="t">
              <a:rot lat="0" lon="0" rev="7200000"/>
            </a:lightRig>
          </a:scene3d>
        </p:spPr>
      </p:pic>
      <p:pic>
        <p:nvPicPr>
          <p:cNvPr id="4" name="Content Placeholder 12">
            <a:extLst>
              <a:ext uri="{FF2B5EF4-FFF2-40B4-BE49-F238E27FC236}">
                <a16:creationId xmlns:a16="http://schemas.microsoft.com/office/drawing/2014/main" id="{BE0D4DD8-7189-E6DB-DBCD-05A1FC73B22F}"/>
              </a:ext>
            </a:extLst>
          </p:cNvPr>
          <p:cNvPicPr>
            <a:picLocks noChangeAspect="1"/>
          </p:cNvPicPr>
          <p:nvPr/>
        </p:nvPicPr>
        <p:blipFill>
          <a:blip r:embed="rId7" cstate="print">
            <a:extLst>
              <a:ext uri="{28A0092B-C50C-407E-A947-70E740481C1C}">
                <a14:useLocalDpi xmlns:a14="http://schemas.microsoft.com/office/drawing/2010/main" val="0"/>
              </a:ext>
            </a:extLst>
          </a:blip>
          <a:srcRect l="1381" r="1381"/>
          <a:stretch/>
        </p:blipFill>
        <p:spPr>
          <a:xfrm>
            <a:off x="3470183" y="1408992"/>
            <a:ext cx="2626502" cy="1800000"/>
          </a:xfrm>
          <a:prstGeom prst="rect">
            <a:avLst/>
          </a:prstGeom>
          <a:scene3d>
            <a:camera prst="orthographicFront"/>
            <a:lightRig rig="twoPt" dir="t">
              <a:rot lat="0" lon="0" rev="7200000"/>
            </a:lightRig>
          </a:scene3d>
        </p:spPr>
      </p:pic>
      <p:pic>
        <p:nvPicPr>
          <p:cNvPr id="2" name="Content Placeholder 12">
            <a:extLst>
              <a:ext uri="{FF2B5EF4-FFF2-40B4-BE49-F238E27FC236}">
                <a16:creationId xmlns:a16="http://schemas.microsoft.com/office/drawing/2014/main" id="{B0F96114-7FC3-B5E4-02A7-B151794BD35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195691" y="1408992"/>
            <a:ext cx="2700000" cy="1800000"/>
          </a:xfrm>
          <a:prstGeom prst="rect">
            <a:avLst/>
          </a:prstGeom>
          <a:scene3d>
            <a:camera prst="orthographicFront"/>
            <a:lightRig rig="twoPt" dir="t">
              <a:rot lat="0" lon="0" rev="7200000"/>
            </a:lightRig>
          </a:scene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a:xfrm>
            <a:off x="388938" y="201613"/>
            <a:ext cx="8229600" cy="679450"/>
          </a:xfrm>
        </p:spPr>
        <p:txBody>
          <a:bodyPr wrap="square" anchor="ctr">
            <a:normAutofit/>
          </a:bodyPr>
          <a:lstStyle/>
          <a:p>
            <a:r>
              <a:rPr lang="en-GB" dirty="0"/>
              <a:t>Excavation of a Neolithic Pit  </a:t>
            </a:r>
          </a:p>
        </p:txBody>
      </p:sp>
      <p:pic>
        <p:nvPicPr>
          <p:cNvPr id="15" name="Picture 14">
            <a:extLst>
              <a:ext uri="{FF2B5EF4-FFF2-40B4-BE49-F238E27FC236}">
                <a16:creationId xmlns:a16="http://schemas.microsoft.com/office/drawing/2014/main" id="{0CF3B8EF-799C-C3F1-9CB3-74D5A939BC9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383" r="-825"/>
          <a:stretch/>
        </p:blipFill>
        <p:spPr>
          <a:xfrm rot="5400000">
            <a:off x="6652477" y="2541810"/>
            <a:ext cx="1535082" cy="2951345"/>
          </a:xfrm>
          <a:prstGeom prst="rect">
            <a:avLst/>
          </a:prstGeom>
        </p:spPr>
      </p:pic>
      <p:pic>
        <p:nvPicPr>
          <p:cNvPr id="16" name="Picture 15">
            <a:extLst>
              <a:ext uri="{FF2B5EF4-FFF2-40B4-BE49-F238E27FC236}">
                <a16:creationId xmlns:a16="http://schemas.microsoft.com/office/drawing/2014/main" id="{ADE87D0B-7795-BF83-BDA1-82C2E969F76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5701" t="56810" r="31576" b="18760"/>
          <a:stretch/>
        </p:blipFill>
        <p:spPr>
          <a:xfrm>
            <a:off x="307600" y="3297482"/>
            <a:ext cx="3862132" cy="1400175"/>
          </a:xfrm>
          <a:prstGeom prst="rect">
            <a:avLst/>
          </a:prstGeom>
        </p:spPr>
      </p:pic>
      <p:pic>
        <p:nvPicPr>
          <p:cNvPr id="7" name="Picture 6">
            <a:extLst>
              <a:ext uri="{FF2B5EF4-FFF2-40B4-BE49-F238E27FC236}">
                <a16:creationId xmlns:a16="http://schemas.microsoft.com/office/drawing/2014/main" id="{7DCEA913-9600-16CB-FAD7-2E72272F67A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49936" t="8829" r="30328" b="76051"/>
          <a:stretch/>
        </p:blipFill>
        <p:spPr>
          <a:xfrm>
            <a:off x="5742231" y="4912588"/>
            <a:ext cx="3153460" cy="1173234"/>
          </a:xfrm>
          <a:prstGeom prst="rect">
            <a:avLst/>
          </a:prstGeom>
        </p:spPr>
      </p:pic>
      <p:pic>
        <p:nvPicPr>
          <p:cNvPr id="11" name="Content Placeholder 10">
            <a:extLst>
              <a:ext uri="{FF2B5EF4-FFF2-40B4-BE49-F238E27FC236}">
                <a16:creationId xmlns:a16="http://schemas.microsoft.com/office/drawing/2014/main" id="{43743033-3C00-52D4-F1FC-B924D2AFD5DB}"/>
              </a:ext>
            </a:extLst>
          </p:cNvPr>
          <p:cNvPicPr>
            <a:picLocks noGrp="1" noChangeAspect="1"/>
          </p:cNvPicPr>
          <p:nvPr>
            <p:ph sz="quarter" idx="4294967295"/>
          </p:nvPr>
        </p:nvPicPr>
        <p:blipFill>
          <a:blip r:embed="rId12">
            <a:extLst>
              <a:ext uri="{28A0092B-C50C-407E-A947-70E740481C1C}">
                <a14:useLocalDpi xmlns:a14="http://schemas.microsoft.com/office/drawing/2010/main" val="0"/>
              </a:ext>
            </a:extLst>
          </a:blip>
          <a:srcRect t="627" b="627"/>
          <a:stretch/>
        </p:blipFill>
        <p:spPr>
          <a:xfrm>
            <a:off x="577824" y="4685647"/>
            <a:ext cx="1892300" cy="1400175"/>
          </a:xfrm>
          <a:prstGeom prst="rect">
            <a:avLst/>
          </a:prstGeom>
        </p:spPr>
      </p:pic>
      <p:pic>
        <p:nvPicPr>
          <p:cNvPr id="17" name="Picture 16">
            <a:extLst>
              <a:ext uri="{FF2B5EF4-FFF2-40B4-BE49-F238E27FC236}">
                <a16:creationId xmlns:a16="http://schemas.microsoft.com/office/drawing/2014/main" id="{B56C3A53-FC3B-5B36-EF5F-EE8ED970245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3960" t="32900" r="46304" b="51980"/>
          <a:stretch/>
        </p:blipFill>
        <p:spPr>
          <a:xfrm>
            <a:off x="2588771" y="4912588"/>
            <a:ext cx="3153460" cy="1173234"/>
          </a:xfrm>
          <a:prstGeom prst="rect">
            <a:avLst/>
          </a:prstGeom>
        </p:spPr>
      </p:pic>
      <p:pic>
        <p:nvPicPr>
          <p:cNvPr id="18" name="Picture 17">
            <a:extLst>
              <a:ext uri="{FF2B5EF4-FFF2-40B4-BE49-F238E27FC236}">
                <a16:creationId xmlns:a16="http://schemas.microsoft.com/office/drawing/2014/main" id="{4FE67D6A-3FD7-9623-214D-0C42FD2EF0C7}"/>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1479" b="34001"/>
          <a:stretch/>
        </p:blipFill>
        <p:spPr>
          <a:xfrm>
            <a:off x="3831038" y="3297482"/>
            <a:ext cx="2113307" cy="1526616"/>
          </a:xfrm>
          <a:prstGeom prst="rect">
            <a:avLst/>
          </a:prstGeom>
        </p:spPr>
      </p:pic>
      <p:pic>
        <p:nvPicPr>
          <p:cNvPr id="26" name="Audio 25">
            <a:hlinkClick r:id="" action="ppaction://media"/>
            <a:extLst>
              <a:ext uri="{FF2B5EF4-FFF2-40B4-BE49-F238E27FC236}">
                <a16:creationId xmlns:a16="http://schemas.microsoft.com/office/drawing/2014/main" id="{3DC179B7-9392-7758-F087-E7267D43EF09}"/>
              </a:ext>
            </a:extLst>
          </p:cNvPr>
          <p:cNvPicPr>
            <a:picLocks noChangeAspect="1"/>
          </p:cNvPicPr>
          <p:nvPr>
            <a:audioFile r:link="rId3"/>
            <p:extLst>
              <p:ext uri="{DAA4B4D4-6D71-4841-9C94-3DE7FCFB9230}">
                <p14:media xmlns:p14="http://schemas.microsoft.com/office/powerpoint/2010/main" r:embed="rId2">
                  <p14:bmkLst>
                    <p14:bmk name="Bookmark 2" time="13423.9701"/>
                    <p14:bmk name="Bookmark 1" time="30790.2397"/>
                    <p14:bmk name="Bookmark 3" time="45390.2839"/>
                    <p14:bmk name="Bookmark 4" time="52260.3621"/>
                    <p14:bmk name="Bookmark 5" time="56620.379"/>
                    <p14:bmk name="Bookmark 6" time="66760.4498"/>
                  </p14:bmkLst>
                </p14:media>
              </p:ext>
            </p:extLst>
          </p:nvPr>
        </p:nvPicPr>
        <p:blipFill>
          <a:blip r:embed="rId14"/>
          <a:srcRect l="-161075" t="-161075" r="-161075" b="-161075"/>
          <a:stretch>
            <a:fillRect/>
          </a:stretch>
        </p:blipFill>
        <p:spPr>
          <a:xfrm>
            <a:off x="7004304" y="4718304"/>
            <a:ext cx="2057400" cy="2057400"/>
          </a:xfrm>
          <a:prstGeom prst="ellipse">
            <a:avLst/>
          </a:prstGeom>
        </p:spPr>
      </p:pic>
      <p:sp>
        <p:nvSpPr>
          <p:cNvPr id="28" name="Rektangel 27">
            <a:extLst>
              <a:ext uri="{FF2B5EF4-FFF2-40B4-BE49-F238E27FC236}">
                <a16:creationId xmlns:a16="http://schemas.microsoft.com/office/drawing/2014/main" id="{18EDFF42-380C-4FCD-8A03-D2F61DE98ABA}"/>
              </a:ext>
            </a:extLst>
          </p:cNvPr>
          <p:cNvSpPr/>
          <p:nvPr/>
        </p:nvSpPr>
        <p:spPr>
          <a:xfrm>
            <a:off x="307599" y="1408992"/>
            <a:ext cx="3063577" cy="1812648"/>
          </a:xfrm>
          <a:prstGeom prst="rect">
            <a:avLst/>
          </a:prstGeom>
          <a:solidFill>
            <a:srgbClr val="E71224">
              <a:alpha val="5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2" name="Rektangel 27">
            <a:extLst>
              <a:ext uri="{FF2B5EF4-FFF2-40B4-BE49-F238E27FC236}">
                <a16:creationId xmlns:a16="http://schemas.microsoft.com/office/drawing/2014/main" id="{9DF5D5DD-10BE-D6FC-20CD-AFE3244F8678}"/>
              </a:ext>
            </a:extLst>
          </p:cNvPr>
          <p:cNvSpPr/>
          <p:nvPr/>
        </p:nvSpPr>
        <p:spPr>
          <a:xfrm>
            <a:off x="3470182" y="1408992"/>
            <a:ext cx="2626503" cy="1812648"/>
          </a:xfrm>
          <a:prstGeom prst="rect">
            <a:avLst/>
          </a:prstGeom>
          <a:solidFill>
            <a:srgbClr val="E71224">
              <a:alpha val="5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3" name="Rektangel 27">
            <a:extLst>
              <a:ext uri="{FF2B5EF4-FFF2-40B4-BE49-F238E27FC236}">
                <a16:creationId xmlns:a16="http://schemas.microsoft.com/office/drawing/2014/main" id="{1DBB1473-B02F-59BA-AD00-89C6CF4F841D}"/>
              </a:ext>
            </a:extLst>
          </p:cNvPr>
          <p:cNvSpPr/>
          <p:nvPr/>
        </p:nvSpPr>
        <p:spPr>
          <a:xfrm>
            <a:off x="323686" y="3310634"/>
            <a:ext cx="3507352" cy="1375013"/>
          </a:xfrm>
          <a:prstGeom prst="rect">
            <a:avLst/>
          </a:prstGeom>
          <a:solidFill>
            <a:srgbClr val="E71224">
              <a:alpha val="5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4" name="Rektangel 27">
            <a:extLst>
              <a:ext uri="{FF2B5EF4-FFF2-40B4-BE49-F238E27FC236}">
                <a16:creationId xmlns:a16="http://schemas.microsoft.com/office/drawing/2014/main" id="{C24D4F0D-F815-BEF8-2DC8-4C3FB9B0F85D}"/>
              </a:ext>
            </a:extLst>
          </p:cNvPr>
          <p:cNvSpPr/>
          <p:nvPr/>
        </p:nvSpPr>
        <p:spPr>
          <a:xfrm>
            <a:off x="5960431" y="3279509"/>
            <a:ext cx="2935260" cy="1505515"/>
          </a:xfrm>
          <a:prstGeom prst="rect">
            <a:avLst/>
          </a:prstGeom>
          <a:solidFill>
            <a:srgbClr val="E71224">
              <a:alpha val="5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5" name="Rektangel 27">
            <a:extLst>
              <a:ext uri="{FF2B5EF4-FFF2-40B4-BE49-F238E27FC236}">
                <a16:creationId xmlns:a16="http://schemas.microsoft.com/office/drawing/2014/main" id="{CDEB2B2B-3C37-634E-D201-D6E9802A02FA}"/>
              </a:ext>
            </a:extLst>
          </p:cNvPr>
          <p:cNvSpPr/>
          <p:nvPr/>
        </p:nvSpPr>
        <p:spPr>
          <a:xfrm>
            <a:off x="2595385" y="4912588"/>
            <a:ext cx="6300305" cy="1173234"/>
          </a:xfrm>
          <a:prstGeom prst="rect">
            <a:avLst/>
          </a:prstGeom>
          <a:solidFill>
            <a:srgbClr val="E71224">
              <a:alpha val="5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32" name="Rektangel 27">
            <a:extLst>
              <a:ext uri="{FF2B5EF4-FFF2-40B4-BE49-F238E27FC236}">
                <a16:creationId xmlns:a16="http://schemas.microsoft.com/office/drawing/2014/main" id="{0C248ACE-0427-C134-A1D1-D7596B5AC29D}"/>
              </a:ext>
            </a:extLst>
          </p:cNvPr>
          <p:cNvSpPr/>
          <p:nvPr/>
        </p:nvSpPr>
        <p:spPr>
          <a:xfrm>
            <a:off x="3830776" y="3300391"/>
            <a:ext cx="2129655" cy="1505515"/>
          </a:xfrm>
          <a:prstGeom prst="rect">
            <a:avLst/>
          </a:prstGeom>
          <a:solidFill>
            <a:srgbClr val="E71224">
              <a:alpha val="5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Tree>
    <p:custDataLst>
      <p:tags r:id="rId1"/>
    </p:custDataLst>
    <p:extLst>
      <p:ext uri="{BB962C8B-B14F-4D97-AF65-F5344CB8AC3E}">
        <p14:creationId xmlns:p14="http://schemas.microsoft.com/office/powerpoint/2010/main" val="989442136"/>
      </p:ext>
    </p:extLst>
  </p:cSld>
  <p:clrMapOvr>
    <a:masterClrMapping/>
  </p:clrMapOvr>
  <p:transition advTm="83202">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seq concurrent="1" nextAc="seek">
                  <p:cTn id="8" restart="whenNotActive" fill="hold" evtFilter="cancelBubble" nodeType="interactiveSeq">
                    <p:stCondLst>
                      <p:cond evt="onMediaBookmark" delay="0">
                        <p:tgtEl>
                          <p14:bmkTgt spid="26" bmkName="Bookmark 2"/>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MediaBookmark" delay="0">
                      <p:tgtEl>
                        <p14:bmkTgt spid="26" bmkName="Bookmark 2"/>
                      </p:tgtEl>
                    </p:cond>
                  </p:nextCondLst>
                </p:seq>
                <p:seq concurrent="1" nextAc="seek">
                  <p:cTn id="13" restart="whenNotActive" fill="hold" evtFilter="cancelBubble" nodeType="interactiveSeq">
                    <p:stCondLst>
                      <p:cond evt="onMediaBookmark" delay="0">
                        <p:tgtEl>
                          <p14:bmkTgt spid="26" bmkName="Bookmark 1"/>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28"/>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MediaBookmark" delay="0">
                      <p:tgtEl>
                        <p14:bmkTgt spid="26" bmkName="Bookmark 1"/>
                      </p:tgtEl>
                    </p:cond>
                  </p:nextCondLst>
                </p:seq>
                <p:seq concurrent="1" nextAc="seek">
                  <p:cTn id="20" restart="whenNotActive" fill="hold" evtFilter="cancelBubble" nodeType="interactiveSeq">
                    <p:stCondLst>
                      <p:cond evt="onMediaBookmark" delay="0">
                        <p:tgtEl>
                          <p14:bmkTgt spid="26" bmkName="Bookmark 3"/>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22"/>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MediaBookmark" delay="0">
                      <p:tgtEl>
                        <p14:bmkTgt spid="26" bmkName="Bookmark 3"/>
                      </p:tgtEl>
                    </p:cond>
                  </p:nextCondLst>
                </p:seq>
                <p:seq concurrent="1" nextAc="seek">
                  <p:cTn id="27" restart="whenNotActive" fill="hold" evtFilter="cancelBubble" nodeType="interactiveSeq">
                    <p:stCondLst>
                      <p:cond evt="onMediaBookmark" delay="0">
                        <p:tgtEl>
                          <p14:bmkTgt spid="26" bmkName="Bookmark 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23"/>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MediaBookmark" delay="0">
                      <p:tgtEl>
                        <p14:bmkTgt spid="26" bmkName="Bookmark 4"/>
                      </p:tgtEl>
                    </p:cond>
                  </p:nextCondLst>
                </p:seq>
                <p:seq concurrent="1" nextAc="seek">
                  <p:cTn id="34" restart="whenNotActive" fill="hold" evtFilter="cancelBubble" nodeType="interactiveSeq">
                    <p:stCondLst>
                      <p:cond evt="onMediaBookmark" delay="0">
                        <p:tgtEl>
                          <p14:bmkTgt spid="26" bmkName="Bookmark 5"/>
                        </p:tgtEl>
                      </p:cond>
                    </p:stCondLst>
                    <p:endSync evt="end" delay="0">
                      <p:rtn val="all"/>
                    </p:endSync>
                    <p:childTnLst>
                      <p:par>
                        <p:cTn id="35" fill="hold">
                          <p:stCondLst>
                            <p:cond delay="0"/>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4"/>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MediaBookmark" delay="0">
                      <p:tgtEl>
                        <p14:bmkTgt spid="26" bmkName="Bookmark 5"/>
                      </p:tgtEl>
                    </p:cond>
                  </p:nextCondLst>
                </p:seq>
                <p:seq concurrent="1" nextAc="seek">
                  <p:cTn id="41" restart="whenNotActive" fill="hold" evtFilter="cancelBubble" nodeType="interactiveSeq">
                    <p:stCondLst>
                      <p:cond evt="onMediaBookmark" delay="0">
                        <p:tgtEl>
                          <p14:bmkTgt spid="26" bmkName="Bookmark 6"/>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32"/>
                                            </p:tgtEl>
                                            <p:attrNameLst>
                                              <p:attrName>style.visibility</p:attrName>
                                            </p:attrNameLst>
                                          </p:cBhvr>
                                          <p:to>
                                            <p:strVal val="hidden"/>
                                          </p:to>
                                        </p:set>
                                      </p:childTnLst>
                                    </p:cTn>
                                  </p:par>
                                  <p:par>
                                    <p:cTn id="46" presetID="1"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MediaBookmark" delay="0">
                      <p:tgtEl>
                        <p14:bmkTgt spid="26" bmkName="Bookmark 6"/>
                      </p:tgtEl>
                    </p:cond>
                  </p:nextCondLst>
                </p:seq>
              </p:childTnLst>
            </p:cTn>
          </p:par>
        </p:tnLst>
        <p:bldLst>
          <p:bldP spid="28" grpId="0" animBg="1"/>
          <p:bldP spid="28" grpId="1" animBg="1"/>
          <p:bldP spid="22" grpId="0" animBg="1"/>
          <p:bldP spid="22" grpId="1" animBg="1"/>
          <p:bldP spid="23" grpId="0" animBg="1"/>
          <p:bldP spid="23" grpId="1" animBg="1"/>
          <p:bldP spid="24" grpId="0" animBg="1"/>
          <p:bldP spid="24" grpId="1" animBg="1"/>
          <p:bldP spid="25" grpId="0" animBg="1"/>
          <p:bldP spid="32" grpId="0" animBg="1"/>
          <p:bldP spid="32"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67F046-D65F-584B-C8BA-9F7D2AAE04CA}"/>
              </a:ext>
            </a:extLst>
          </p:cNvPr>
          <p:cNvSpPr>
            <a:spLocks noGrp="1"/>
          </p:cNvSpPr>
          <p:nvPr>
            <p:ph type="body" sz="quarter" idx="10"/>
          </p:nvPr>
        </p:nvSpPr>
        <p:spPr/>
        <p:txBody>
          <a:bodyPr/>
          <a:lstStyle/>
          <a:p>
            <a:r>
              <a:rPr lang="en-GB" sz="3800" dirty="0"/>
              <a:t>Prehistoric Activity Around Portgordon</a:t>
            </a:r>
          </a:p>
        </p:txBody>
      </p:sp>
      <p:pic>
        <p:nvPicPr>
          <p:cNvPr id="39" name="Audio 38">
            <a:hlinkClick r:id="" action="ppaction://media"/>
            <a:extLst>
              <a:ext uri="{FF2B5EF4-FFF2-40B4-BE49-F238E27FC236}">
                <a16:creationId xmlns:a16="http://schemas.microsoft.com/office/drawing/2014/main" id="{0A6AD206-8B7A-5012-3E6C-6A96AD9F02F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742209500"/>
      </p:ext>
    </p:extLst>
  </p:cSld>
  <p:clrMapOvr>
    <a:masterClrMapping/>
  </p:clrMapOvr>
  <p:transition advTm="92496">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a:blip r:embed="rId6" cstate="print">
            <a:extLst>
              <a:ext uri="{28A0092B-C50C-407E-A947-70E740481C1C}">
                <a14:useLocalDpi xmlns:a14="http://schemas.microsoft.com/office/drawing/2010/main" val="0"/>
              </a:ext>
            </a:extLst>
          </a:blip>
          <a:srcRect t="66" b="66"/>
          <a:stretch/>
        </p:blipFill>
        <p:spPr>
          <a:xfrm>
            <a:off x="972000" y="1320798"/>
            <a:ext cx="7200000" cy="4564707"/>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Prehistoric Excavation Sites</a:t>
            </a:r>
          </a:p>
        </p:txBody>
      </p:sp>
      <p:pic>
        <p:nvPicPr>
          <p:cNvPr id="2" name="Picture 1">
            <a:extLst>
              <a:ext uri="{FF2B5EF4-FFF2-40B4-BE49-F238E27FC236}">
                <a16:creationId xmlns:a16="http://schemas.microsoft.com/office/drawing/2014/main" id="{1CBB359E-0AFE-80CE-0437-458F150F913E}"/>
              </a:ext>
            </a:extLst>
          </p:cNvPr>
          <p:cNvPicPr>
            <a:picLocks noChangeAspect="1"/>
          </p:cNvPicPr>
          <p:nvPr/>
        </p:nvPicPr>
        <p:blipFill>
          <a:blip r:embed="rId7" cstate="print">
            <a:extLst>
              <a:ext uri="{28A0092B-C50C-407E-A947-70E740481C1C}">
                <a14:useLocalDpi xmlns:a14="http://schemas.microsoft.com/office/drawing/2010/main" val="0"/>
              </a:ext>
            </a:extLst>
          </a:blip>
          <a:srcRect t="14801" b="14801"/>
          <a:stretch/>
        </p:blipFill>
        <p:spPr>
          <a:xfrm rot="10800000" flipH="1" flipV="1">
            <a:off x="5465868" y="2490033"/>
            <a:ext cx="3152670" cy="1664573"/>
          </a:xfrm>
          <a:prstGeom prst="rect">
            <a:avLst/>
          </a:prstGeom>
        </p:spPr>
      </p:pic>
      <p:pic>
        <p:nvPicPr>
          <p:cNvPr id="20" name="Audio 19">
            <a:hlinkClick r:id="" action="ppaction://media"/>
            <a:extLst>
              <a:ext uri="{FF2B5EF4-FFF2-40B4-BE49-F238E27FC236}">
                <a16:creationId xmlns:a16="http://schemas.microsoft.com/office/drawing/2014/main" id="{0008CAAC-00FB-B89E-04F0-D48ECDA1CA61}"/>
              </a:ext>
            </a:extLst>
          </p:cNvPr>
          <p:cNvPicPr>
            <a:picLocks noChangeAspect="1"/>
          </p:cNvPicPr>
          <p:nvPr>
            <a:audioFile r:link="rId3"/>
            <p:extLst>
              <p:ext uri="{DAA4B4D4-6D71-4841-9C94-3DE7FCFB9230}">
                <p14:media xmlns:p14="http://schemas.microsoft.com/office/powerpoint/2010/main" r:embed="rId2">
                  <p14:bmkLst>
                    <p14:bmk name="Bookmark 1" time="23750.1844"/>
                    <p14:bmk name="Bookmark 2" time="36700.2758"/>
                  </p14:bmkLst>
                </p14:media>
              </p:ext>
            </p:extLst>
          </p:nvPr>
        </p:nvPicPr>
        <p:blipFill>
          <a:blip r:embed="rId8"/>
          <a:srcRect l="-161075" t="-161075" r="-161075" b="-1610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220947077"/>
      </p:ext>
    </p:extLst>
  </p:cSld>
  <p:clrMapOvr>
    <a:masterClrMapping/>
  </p:clrMapOvr>
  <p:transition advTm="58307">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seq concurrent="1" nextAc="seek">
                  <p:cTn id="8" restart="whenNotActive" fill="hold" evtFilter="cancelBubble" nodeType="interactiveSeq">
                    <p:stCondLst>
                      <p:cond evt="onMediaBookmark" delay="0">
                        <p:tgtEl>
                          <p14:bmkTgt spid="20" bmkName="Bookmark 1"/>
                        </p:tgtEl>
                      </p:cond>
                    </p:stCondLst>
                    <p:endSync evt="end" delay="0">
                      <p:rtn val="all"/>
                    </p:endSync>
                    <p:childTnLst>
                      <p:par>
                        <p:cTn id="9" fill="hold">
                          <p:stCondLst>
                            <p:cond delay="0"/>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MediaBookmark" delay="0">
                      <p:tgtEl>
                        <p14:bmkTgt spid="20" bmkName="Bookmark 1"/>
                      </p:tgtEl>
                    </p:cond>
                  </p:nextCondLst>
                </p:seq>
                <p:seq concurrent="1" nextAc="seek">
                  <p:cTn id="15" restart="whenNotActive" fill="hold" evtFilter="cancelBubble" nodeType="interactiveSeq">
                    <p:stCondLst>
                      <p:cond evt="onMediaBookmark" delay="0">
                        <p:tgtEl>
                          <p14:bmkTgt spid="20" bmkName="Bookmark 2"/>
                        </p:tgtEl>
                      </p:cond>
                    </p:stCondLst>
                    <p:endSync evt="end" delay="0">
                      <p:rtn val="all"/>
                    </p:endSync>
                    <p:childTnLst>
                      <p:par>
                        <p:cTn id="16" fill="hold">
                          <p:stCondLst>
                            <p:cond delay="0"/>
                          </p:stCondLst>
                          <p:childTnLst>
                            <p:par>
                              <p:cTn id="17" fill="hold">
                                <p:stCondLst>
                                  <p:cond delay="0"/>
                                </p:stCondLst>
                                <p:childTnLst>
                                  <p:par>
                                    <p:cTn id="18" presetID="2" presetClass="exit" presetSubtype="2" fill="hold" nodeType="clickEffect">
                                      <p:stCondLst>
                                        <p:cond delay="0"/>
                                      </p:stCondLst>
                                      <p:childTnLst>
                                        <p:anim calcmode="lin" valueType="num">
                                          <p:cBhvr additive="base">
                                            <p:cTn id="19" dur="500"/>
                                            <p:tgtEl>
                                              <p:spTgt spid="2"/>
                                            </p:tgtEl>
                                            <p:attrNameLst>
                                              <p:attrName>ppt_x</p:attrName>
                                            </p:attrNameLst>
                                          </p:cBhvr>
                                          <p:tavLst>
                                            <p:tav tm="0">
                                              <p:val>
                                                <p:strVal val="ppt_x"/>
                                              </p:val>
                                            </p:tav>
                                            <p:tav tm="100000">
                                              <p:val>
                                                <p:strVal val="1+ppt_w/2"/>
                                              </p:val>
                                            </p:tav>
                                          </p:tavLst>
                                        </p:anim>
                                        <p:anim calcmode="lin" valueType="num">
                                          <p:cBhvr additive="base">
                                            <p:cTn id="20" dur="500"/>
                                            <p:tgtEl>
                                              <p:spTgt spid="2"/>
                                            </p:tgtEl>
                                            <p:attrNameLst>
                                              <p:attrName>ppt_y</p:attrName>
                                            </p:attrNameLst>
                                          </p:cBhvr>
                                          <p:tavLst>
                                            <p:tav tm="0">
                                              <p:val>
                                                <p:strVal val="ppt_y"/>
                                              </p:val>
                                            </p:tav>
                                            <p:tav tm="100000">
                                              <p:val>
                                                <p:strVal val="ppt_y"/>
                                              </p:val>
                                            </p:tav>
                                          </p:tavLst>
                                        </p:anim>
                                        <p:set>
                                          <p:cBhvr>
                                            <p:cTn id="21"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MediaBookmark" delay="0">
                      <p:tgtEl>
                        <p14:bmkTgt spid="20" bmkName="Bookmark 2"/>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a:blip r:embed="rId6" cstate="print">
            <a:extLst>
              <a:ext uri="{28A0092B-C50C-407E-A947-70E740481C1C}">
                <a14:useLocalDpi xmlns:a14="http://schemas.microsoft.com/office/drawing/2010/main" val="0"/>
              </a:ext>
            </a:extLst>
          </a:blip>
          <a:srcRect t="66" b="66"/>
          <a:stretch/>
        </p:blipFill>
        <p:spPr>
          <a:xfrm>
            <a:off x="972000" y="1320798"/>
            <a:ext cx="7200000" cy="4564707"/>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Prehistoric Artefact Locations</a:t>
            </a:r>
          </a:p>
        </p:txBody>
      </p:sp>
      <p:sp>
        <p:nvSpPr>
          <p:cNvPr id="14" name="Rett linje 13">
            <a:extLst>
              <a:ext uri="{FF2B5EF4-FFF2-40B4-BE49-F238E27FC236}">
                <a16:creationId xmlns:a16="http://schemas.microsoft.com/office/drawing/2014/main" id="{7D5B47F9-F176-45D9-B2B6-8043489FA357}"/>
              </a:ext>
            </a:extLst>
          </p:cNvPr>
          <p:cNvSpPr/>
          <p:nvPr/>
        </p:nvSpPr>
        <p:spPr>
          <a:xfrm rot="3151810">
            <a:off x="5365371" y="3214440"/>
            <a:ext cx="365760" cy="0"/>
          </a:xfrm>
          <a:prstGeom prst="line">
            <a:avLst/>
          </a:prstGeom>
          <a:solidFill>
            <a:srgbClr val="E71224">
              <a:alpha val="5000"/>
            </a:srgbClr>
          </a:solidFill>
          <a:ln w="28575">
            <a:solidFill>
              <a:srgbClr val="E71224"/>
            </a:solidFill>
            <a:headEnd type="arrow"/>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fr-FR">
              <a:solidFill>
                <a:srgbClr val="E71224"/>
              </a:solidFill>
            </a:endParaRPr>
          </a:p>
        </p:txBody>
      </p:sp>
      <p:sp>
        <p:nvSpPr>
          <p:cNvPr id="40" name="Rett linje 13">
            <a:extLst>
              <a:ext uri="{FF2B5EF4-FFF2-40B4-BE49-F238E27FC236}">
                <a16:creationId xmlns:a16="http://schemas.microsoft.com/office/drawing/2014/main" id="{704DF434-5F42-F39E-0B72-4EDB37BDE0B9}"/>
              </a:ext>
            </a:extLst>
          </p:cNvPr>
          <p:cNvSpPr/>
          <p:nvPr/>
        </p:nvSpPr>
        <p:spPr>
          <a:xfrm rot="7500000">
            <a:off x="5060572" y="2703899"/>
            <a:ext cx="365760" cy="0"/>
          </a:xfrm>
          <a:prstGeom prst="line">
            <a:avLst/>
          </a:prstGeom>
          <a:solidFill>
            <a:srgbClr val="E71224">
              <a:alpha val="5000"/>
            </a:srgbClr>
          </a:solidFill>
          <a:ln w="28575">
            <a:solidFill>
              <a:srgbClr val="E71224"/>
            </a:solidFill>
            <a:headEnd type="arrow"/>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fr-FR">
              <a:solidFill>
                <a:srgbClr val="E71224"/>
              </a:solidFill>
            </a:endParaRPr>
          </a:p>
        </p:txBody>
      </p:sp>
      <p:pic>
        <p:nvPicPr>
          <p:cNvPr id="5" name="Audio 4">
            <a:hlinkClick r:id="" action="ppaction://media"/>
            <a:extLst>
              <a:ext uri="{FF2B5EF4-FFF2-40B4-BE49-F238E27FC236}">
                <a16:creationId xmlns:a16="http://schemas.microsoft.com/office/drawing/2014/main" id="{A69D943C-02ED-52CB-A3C5-56E5CB83B574}"/>
              </a:ext>
            </a:extLst>
          </p:cNvPr>
          <p:cNvPicPr>
            <a:picLocks noChangeAspect="1"/>
          </p:cNvPicPr>
          <p:nvPr>
            <a:audioFile r:link="rId3"/>
            <p:extLst>
              <p:ext uri="{DAA4B4D4-6D71-4841-9C94-3DE7FCFB9230}">
                <p14:media xmlns:p14="http://schemas.microsoft.com/office/powerpoint/2010/main" r:embed="rId2">
                  <p14:bmkLst>
                    <p14:bmk name="Bookmark 1" time="50740.4082"/>
                    <p14:bmk name="Bookmark 2" time="61809.6539"/>
                    <p14:bmk name="Bookmark 3" time="70769.7283"/>
                  </p14:bmkLst>
                </p14:media>
              </p:ext>
            </p:extLst>
          </p:nvPr>
        </p:nvPicPr>
        <p:blipFill>
          <a:blip r:embed="rId7"/>
          <a:srcRect l="-161075" t="-161075" r="-161075" b="-1610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941326201"/>
      </p:ext>
    </p:extLst>
  </p:cSld>
  <p:clrMapOvr>
    <a:masterClrMapping/>
  </p:clrMapOvr>
  <p:transition advTm="80946">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MediaBookmark" delay="0">
                        <p:tgtEl>
                          <p14:bmkTgt spid="5" bmkName="Bookmark 1"/>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MediaBookmark" delay="0">
                      <p:tgtEl>
                        <p14:bmkTgt spid="5" bmkName="Bookmark 1"/>
                      </p:tgtEl>
                    </p:cond>
                  </p:nextCondLst>
                </p:seq>
                <p:seq concurrent="1" nextAc="seek">
                  <p:cTn id="13" restart="whenNotActive" fill="hold" evtFilter="cancelBubble" nodeType="interactiveSeq">
                    <p:stCondLst>
                      <p:cond evt="onMediaBookmark" delay="0">
                        <p:tgtEl>
                          <p14:bmkTgt spid="5" bmkName="Bookmark 2"/>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4"/>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MediaBookmark" delay="0">
                      <p:tgtEl>
                        <p14:bmkTgt spid="5" bmkName="Bookmark 2"/>
                      </p:tgtEl>
                    </p:cond>
                  </p:nextCondLst>
                </p:seq>
                <p:seq concurrent="1" nextAc="seek">
                  <p:cTn id="20" restart="whenNotActive" fill="hold" evtFilter="cancelBubble" nodeType="interactiveSeq">
                    <p:stCondLst>
                      <p:cond evt="onMediaBookmark" delay="0">
                        <p:tgtEl>
                          <p14:bmkTgt spid="5" bmkName="Bookmark 3"/>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MediaBookmark" delay="0">
                      <p:tgtEl>
                        <p14:bmkTgt spid="5" bmkName="Bookmark 3"/>
                      </p:tgtEl>
                    </p:cond>
                  </p:nextCondLst>
                </p:seq>
              </p:childTnLst>
            </p:cTn>
          </p:par>
        </p:tnLst>
        <p:bldLst>
          <p:bldP spid="14" grpId="0" animBg="1"/>
          <p:bldP spid="14" grpId="1" animBg="1"/>
          <p:bldP spid="40" grpId="0" animBg="1"/>
          <p:bldP spid="40"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C943A7-6758-760D-73E3-303CA352BAD1}"/>
              </a:ext>
            </a:extLst>
          </p:cNvPr>
          <p:cNvPicPr>
            <a:picLocks noGrp="1" noChangeAspect="1"/>
          </p:cNvPicPr>
          <p:nvPr>
            <p:ph sz="quarter" idx="3"/>
          </p:nvPr>
        </p:nvPicPr>
        <p:blipFill>
          <a:blip r:embed="rId6" cstate="print">
            <a:extLst>
              <a:ext uri="{28A0092B-C50C-407E-A947-70E740481C1C}">
                <a14:useLocalDpi xmlns:a14="http://schemas.microsoft.com/office/drawing/2010/main" val="0"/>
              </a:ext>
            </a:extLst>
          </a:blip>
          <a:srcRect t="66" b="66"/>
          <a:stretch/>
        </p:blipFill>
        <p:spPr>
          <a:xfrm>
            <a:off x="972000" y="1320798"/>
            <a:ext cx="7200000" cy="4564707"/>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19175FB3-42FA-F1C8-7A07-320BED54CB9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9596" r="12957" b="29127"/>
          <a:stretch/>
        </p:blipFill>
        <p:spPr>
          <a:xfrm rot="10800000" flipH="1" flipV="1">
            <a:off x="388938" y="2440459"/>
            <a:ext cx="2469068" cy="1303638"/>
          </a:xfrm>
          <a:prstGeom prst="rect">
            <a:avLst/>
          </a:prstGeom>
        </p:spPr>
      </p:pic>
      <p:sp>
        <p:nvSpPr>
          <p:cNvPr id="3" name="Title 2">
            <a:extLst>
              <a:ext uri="{FF2B5EF4-FFF2-40B4-BE49-F238E27FC236}">
                <a16:creationId xmlns:a16="http://schemas.microsoft.com/office/drawing/2014/main" id="{A8BC947F-95B5-031C-4B19-9EE683EE97D4}"/>
              </a:ext>
            </a:extLst>
          </p:cNvPr>
          <p:cNvSpPr>
            <a:spLocks noGrp="1"/>
          </p:cNvSpPr>
          <p:nvPr>
            <p:ph type="title" sz="quarter"/>
          </p:nvPr>
        </p:nvSpPr>
        <p:spPr/>
        <p:txBody>
          <a:bodyPr/>
          <a:lstStyle/>
          <a:p>
            <a:r>
              <a:rPr lang="en-GB" dirty="0"/>
              <a:t>Prehistoric Ritual Activity</a:t>
            </a:r>
          </a:p>
        </p:txBody>
      </p:sp>
      <p:pic>
        <p:nvPicPr>
          <p:cNvPr id="2" name="Picture 1">
            <a:extLst>
              <a:ext uri="{FF2B5EF4-FFF2-40B4-BE49-F238E27FC236}">
                <a16:creationId xmlns:a16="http://schemas.microsoft.com/office/drawing/2014/main" id="{54AFD213-6C8A-85DD-4D54-22C96D18157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1375" t="32135" r="14372" b="15577"/>
          <a:stretch/>
        </p:blipFill>
        <p:spPr>
          <a:xfrm rot="10800000" flipH="1" flipV="1">
            <a:off x="388938" y="2440459"/>
            <a:ext cx="2469068" cy="1303639"/>
          </a:xfrm>
          <a:prstGeom prst="rect">
            <a:avLst/>
          </a:prstGeom>
        </p:spPr>
      </p:pic>
      <p:pic>
        <p:nvPicPr>
          <p:cNvPr id="5" name="Picture 4">
            <a:extLst>
              <a:ext uri="{FF2B5EF4-FFF2-40B4-BE49-F238E27FC236}">
                <a16:creationId xmlns:a16="http://schemas.microsoft.com/office/drawing/2014/main" id="{AF92AB27-A991-F66E-4596-A9BC7F47D637}"/>
              </a:ext>
            </a:extLst>
          </p:cNvPr>
          <p:cNvPicPr>
            <a:picLocks noChangeAspect="1"/>
          </p:cNvPicPr>
          <p:nvPr/>
        </p:nvPicPr>
        <p:blipFill>
          <a:blip r:embed="rId9" cstate="print">
            <a:extLst>
              <a:ext uri="{28A0092B-C50C-407E-A947-70E740481C1C}">
                <a14:useLocalDpi xmlns:a14="http://schemas.microsoft.com/office/drawing/2010/main" val="0"/>
              </a:ext>
            </a:extLst>
          </a:blip>
          <a:srcRect t="14801" b="14801"/>
          <a:stretch/>
        </p:blipFill>
        <p:spPr>
          <a:xfrm rot="10800000" flipH="1" flipV="1">
            <a:off x="388938" y="2440459"/>
            <a:ext cx="2469068" cy="1303639"/>
          </a:xfrm>
          <a:prstGeom prst="rect">
            <a:avLst/>
          </a:prstGeom>
        </p:spPr>
      </p:pic>
      <p:pic>
        <p:nvPicPr>
          <p:cNvPr id="6" name="Picture 5">
            <a:extLst>
              <a:ext uri="{FF2B5EF4-FFF2-40B4-BE49-F238E27FC236}">
                <a16:creationId xmlns:a16="http://schemas.microsoft.com/office/drawing/2014/main" id="{F0363278-24E9-597B-589D-F26ACEE08B56}"/>
              </a:ext>
            </a:extLst>
          </p:cNvPr>
          <p:cNvPicPr>
            <a:picLocks noChangeAspect="1"/>
          </p:cNvPicPr>
          <p:nvPr/>
        </p:nvPicPr>
        <p:blipFill>
          <a:blip r:embed="rId10" cstate="print">
            <a:extLst>
              <a:ext uri="{28A0092B-C50C-407E-A947-70E740481C1C}">
                <a14:useLocalDpi xmlns:a14="http://schemas.microsoft.com/office/drawing/2010/main" val="0"/>
              </a:ext>
            </a:extLst>
          </a:blip>
          <a:srcRect t="14801" b="14801"/>
          <a:stretch/>
        </p:blipFill>
        <p:spPr>
          <a:xfrm rot="16200000" flipH="1" flipV="1">
            <a:off x="388937" y="2516659"/>
            <a:ext cx="2469068" cy="1303639"/>
          </a:xfrm>
          <a:prstGeom prst="rect">
            <a:avLst/>
          </a:prstGeom>
        </p:spPr>
      </p:pic>
      <p:pic>
        <p:nvPicPr>
          <p:cNvPr id="27" name="Audio 26">
            <a:hlinkClick r:id="" action="ppaction://media"/>
            <a:extLst>
              <a:ext uri="{FF2B5EF4-FFF2-40B4-BE49-F238E27FC236}">
                <a16:creationId xmlns:a16="http://schemas.microsoft.com/office/drawing/2014/main" id="{B7BA0D7D-AF0C-B251-F492-8A91D86B3989}"/>
              </a:ext>
            </a:extLst>
          </p:cNvPr>
          <p:cNvPicPr>
            <a:picLocks noChangeAspect="1"/>
          </p:cNvPicPr>
          <p:nvPr>
            <a:audioFile r:link="rId3"/>
            <p:extLst>
              <p:ext uri="{DAA4B4D4-6D71-4841-9C94-3DE7FCFB9230}">
                <p14:media xmlns:p14="http://schemas.microsoft.com/office/powerpoint/2010/main" r:embed="rId2">
                  <p14:bmkLst>
                    <p14:bmk name="Bookmark 1" time="25990.203"/>
                    <p14:bmk name="Bookmark 2" time="40410.2931"/>
                    <p14:bmk name="Bookmark 3" time="53490.3826"/>
                    <p14:bmk name="Bookmark 4" time="65210.4961"/>
                    <p14:bmk name="Bookmark 5" time="84870.6019"/>
                  </p14:bmkLst>
                </p14:media>
              </p:ext>
            </p:extLst>
          </p:nvPr>
        </p:nvPicPr>
        <p:blipFill>
          <a:blip r:embed="rId11"/>
          <a:srcRect l="-161075" t="-161075" r="-161075" b="-1610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998452928"/>
      </p:ext>
    </p:extLst>
  </p:cSld>
  <p:clrMapOvr>
    <a:masterClrMapping/>
  </p:clrMapOvr>
  <p:transition advTm="98687">
    <p:wipe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seq concurrent="1" nextAc="seek">
                  <p:cTn id="8" restart="whenNotActive" fill="hold" evtFilter="cancelBubble" nodeType="interactiveSeq">
                    <p:stCondLst>
                      <p:cond evt="onMediaBookmark" delay="0">
                        <p:tgtEl>
                          <p14:bmkTgt spid="27" bmkName="Bookmark 1"/>
                        </p:tgtEl>
                      </p:cond>
                    </p:stCondLst>
                    <p:endSync evt="end" delay="0">
                      <p:rtn val="all"/>
                    </p:endSync>
                    <p:childTnLst>
                      <p:par>
                        <p:cTn id="9" fill="hold">
                          <p:stCondLst>
                            <p:cond delay="0"/>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MediaBookmark" delay="0">
                      <p:tgtEl>
                        <p14:bmkTgt spid="27" bmkName="Bookmark 1"/>
                      </p:tgtEl>
                    </p:cond>
                  </p:nextCondLst>
                </p:seq>
                <p:seq concurrent="1" nextAc="seek">
                  <p:cTn id="15" restart="whenNotActive" fill="hold" evtFilter="cancelBubble" nodeType="interactiveSeq">
                    <p:stCondLst>
                      <p:cond evt="onMediaBookmark" delay="0">
                        <p:tgtEl>
                          <p14:bmkTgt spid="27" bmkName="Bookmark 2"/>
                        </p:tgtEl>
                      </p:cond>
                    </p:stCondLst>
                    <p:endSync evt="end" delay="0">
                      <p:rtn val="all"/>
                    </p:endSync>
                    <p:childTnLst>
                      <p:par>
                        <p:cTn id="16" fill="hold">
                          <p:stCondLst>
                            <p:cond delay="0"/>
                          </p:stCondLst>
                          <p:childTnLst>
                            <p:par>
                              <p:cTn id="17" fill="hold">
                                <p:stCondLst>
                                  <p:cond delay="0"/>
                                </p:stCondLst>
                                <p:childTnLst>
                                  <p:par>
                                    <p:cTn id="18" presetID="2" presetClass="exit" presetSubtype="8" fill="hold" nodeType="clickEffect">
                                      <p:stCondLst>
                                        <p:cond delay="0"/>
                                      </p:stCondLst>
                                      <p:childTnLst>
                                        <p:anim calcmode="lin" valueType="num">
                                          <p:cBhvr additive="base">
                                            <p:cTn id="19" dur="500"/>
                                            <p:tgtEl>
                                              <p:spTgt spid="4"/>
                                            </p:tgtEl>
                                            <p:attrNameLst>
                                              <p:attrName>ppt_x</p:attrName>
                                            </p:attrNameLst>
                                          </p:cBhvr>
                                          <p:tavLst>
                                            <p:tav tm="0">
                                              <p:val>
                                                <p:strVal val="ppt_x"/>
                                              </p:val>
                                            </p:tav>
                                            <p:tav tm="100000">
                                              <p:val>
                                                <p:strVal val="0-ppt_w/2"/>
                                              </p:val>
                                            </p:tav>
                                          </p:tavLst>
                                        </p:anim>
                                        <p:anim calcmode="lin" valueType="num">
                                          <p:cBhvr additive="base">
                                            <p:cTn id="20" dur="500"/>
                                            <p:tgtEl>
                                              <p:spTgt spid="4"/>
                                            </p:tgtEl>
                                            <p:attrNameLst>
                                              <p:attrName>ppt_y</p:attrName>
                                            </p:attrNameLst>
                                          </p:cBhvr>
                                          <p:tavLst>
                                            <p:tav tm="0">
                                              <p:val>
                                                <p:strVal val="ppt_y"/>
                                              </p:val>
                                            </p:tav>
                                            <p:tav tm="100000">
                                              <p:val>
                                                <p:strVal val="ppt_y"/>
                                              </p:val>
                                            </p:tav>
                                          </p:tavLst>
                                        </p:anim>
                                        <p:set>
                                          <p:cBhvr>
                                            <p:cTn id="21" dur="1" fill="hold">
                                              <p:stCondLst>
                                                <p:cond delay="499"/>
                                              </p:stCondLst>
                                            </p:cTn>
                                            <p:tgtEl>
                                              <p:spTgt spid="4"/>
                                            </p:tgtEl>
                                            <p:attrNameLst>
                                              <p:attrName>style.visibility</p:attrName>
                                            </p:attrNameLst>
                                          </p:cBhvr>
                                          <p:to>
                                            <p:strVal val="hidden"/>
                                          </p:to>
                                        </p:set>
                                      </p:childTnLst>
                                    </p:cTn>
                                  </p:par>
                                  <p:par>
                                    <p:cTn id="22" presetID="2" presetClass="entr" presetSubtype="6"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1+#ppt_w/2"/>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MediaBookmark" delay="0">
                      <p:tgtEl>
                        <p14:bmkTgt spid="27" bmkName="Bookmark 2"/>
                      </p:tgtEl>
                    </p:cond>
                  </p:nextCondLst>
                </p:seq>
                <p:seq concurrent="1" nextAc="seek">
                  <p:cTn id="26" restart="whenNotActive" fill="hold" evtFilter="cancelBubble" nodeType="interactiveSeq">
                    <p:stCondLst>
                      <p:cond evt="onMediaBookmark" delay="0">
                        <p:tgtEl>
                          <p14:bmkTgt spid="27" bmkName="Bookmark 3"/>
                        </p:tgtEl>
                      </p:cond>
                    </p:stCondLst>
                    <p:endSync evt="end" delay="0">
                      <p:rtn val="all"/>
                    </p:endSync>
                    <p:childTnLst>
                      <p:par>
                        <p:cTn id="27" fill="hold">
                          <p:stCondLst>
                            <p:cond delay="0"/>
                          </p:stCondLst>
                          <p:childTnLst>
                            <p:par>
                              <p:cTn id="28" fill="hold">
                                <p:stCondLst>
                                  <p:cond delay="0"/>
                                </p:stCondLst>
                                <p:childTnLst>
                                  <p:par>
                                    <p:cTn id="29" presetID="2" presetClass="exit" presetSubtype="8" fill="hold" nodeType="clickEffect">
                                      <p:stCondLst>
                                        <p:cond delay="0"/>
                                      </p:stCondLst>
                                      <p:childTnLst>
                                        <p:anim calcmode="lin" valueType="num">
                                          <p:cBhvr additive="base">
                                            <p:cTn id="30" dur="500"/>
                                            <p:tgtEl>
                                              <p:spTgt spid="2"/>
                                            </p:tgtEl>
                                            <p:attrNameLst>
                                              <p:attrName>ppt_x</p:attrName>
                                            </p:attrNameLst>
                                          </p:cBhvr>
                                          <p:tavLst>
                                            <p:tav tm="0">
                                              <p:val>
                                                <p:strVal val="ppt_x"/>
                                              </p:val>
                                            </p:tav>
                                            <p:tav tm="100000">
                                              <p:val>
                                                <p:strVal val="0-ppt_w/2"/>
                                              </p:val>
                                            </p:tav>
                                          </p:tavLst>
                                        </p:anim>
                                        <p:anim calcmode="lin" valueType="num">
                                          <p:cBhvr additive="base">
                                            <p:cTn id="31" dur="500"/>
                                            <p:tgtEl>
                                              <p:spTgt spid="2"/>
                                            </p:tgtEl>
                                            <p:attrNameLst>
                                              <p:attrName>ppt_y</p:attrName>
                                            </p:attrNameLst>
                                          </p:cBhvr>
                                          <p:tavLst>
                                            <p:tav tm="0">
                                              <p:val>
                                                <p:strVal val="ppt_y"/>
                                              </p:val>
                                            </p:tav>
                                            <p:tav tm="100000">
                                              <p:val>
                                                <p:strVal val="ppt_y"/>
                                              </p:val>
                                            </p:tav>
                                          </p:tavLst>
                                        </p:anim>
                                        <p:set>
                                          <p:cBhvr>
                                            <p:cTn id="32" dur="1" fill="hold">
                                              <p:stCondLst>
                                                <p:cond delay="499"/>
                                              </p:stCondLst>
                                            </p:cTn>
                                            <p:tgtEl>
                                              <p:spTgt spid="2"/>
                                            </p:tgtEl>
                                            <p:attrNameLst>
                                              <p:attrName>style.visibility</p:attrName>
                                            </p:attrNameLst>
                                          </p:cBhvr>
                                          <p:to>
                                            <p:strVal val="hidden"/>
                                          </p:to>
                                        </p:set>
                                      </p:childTnLst>
                                    </p:cTn>
                                  </p:par>
                                  <p:par>
                                    <p:cTn id="33" presetID="2" presetClass="entr" presetSubtype="6"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1+#ppt_w/2"/>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MediaBookmark" delay="0">
                      <p:tgtEl>
                        <p14:bmkTgt spid="27" bmkName="Bookmark 3"/>
                      </p:tgtEl>
                    </p:cond>
                  </p:nextCondLst>
                </p:seq>
                <p:seq concurrent="1" nextAc="seek">
                  <p:cTn id="37" restart="whenNotActive" fill="hold" evtFilter="cancelBubble" nodeType="interactiveSeq">
                    <p:stCondLst>
                      <p:cond evt="onMediaBookmark" delay="0">
                        <p:tgtEl>
                          <p14:bmkTgt spid="27" bmkName="Bookmark 4"/>
                        </p:tgtEl>
                      </p:cond>
                    </p:stCondLst>
                    <p:endSync evt="end" delay="0">
                      <p:rtn val="all"/>
                    </p:endSync>
                    <p:childTnLst>
                      <p:par>
                        <p:cTn id="38" fill="hold">
                          <p:stCondLst>
                            <p:cond delay="0"/>
                          </p:stCondLst>
                          <p:childTnLst>
                            <p:par>
                              <p:cTn id="39" fill="hold">
                                <p:stCondLst>
                                  <p:cond delay="0"/>
                                </p:stCondLst>
                                <p:childTnLst>
                                  <p:par>
                                    <p:cTn id="40" presetID="2" presetClass="exit" presetSubtype="8" fill="hold" nodeType="clickEffect">
                                      <p:stCondLst>
                                        <p:cond delay="0"/>
                                      </p:stCondLst>
                                      <p:childTnLst>
                                        <p:anim calcmode="lin" valueType="num">
                                          <p:cBhvr additive="base">
                                            <p:cTn id="41" dur="500"/>
                                            <p:tgtEl>
                                              <p:spTgt spid="6"/>
                                            </p:tgtEl>
                                            <p:attrNameLst>
                                              <p:attrName>ppt_x</p:attrName>
                                            </p:attrNameLst>
                                          </p:cBhvr>
                                          <p:tavLst>
                                            <p:tav tm="0">
                                              <p:val>
                                                <p:strVal val="ppt_x"/>
                                              </p:val>
                                            </p:tav>
                                            <p:tav tm="100000">
                                              <p:val>
                                                <p:strVal val="0-ppt_w/2"/>
                                              </p:val>
                                            </p:tav>
                                          </p:tavLst>
                                        </p:anim>
                                        <p:anim calcmode="lin" valueType="num">
                                          <p:cBhvr additive="base">
                                            <p:cTn id="42" dur="500"/>
                                            <p:tgtEl>
                                              <p:spTgt spid="6"/>
                                            </p:tgtEl>
                                            <p:attrNameLst>
                                              <p:attrName>ppt_y</p:attrName>
                                            </p:attrNameLst>
                                          </p:cBhvr>
                                          <p:tavLst>
                                            <p:tav tm="0">
                                              <p:val>
                                                <p:strVal val="ppt_y"/>
                                              </p:val>
                                            </p:tav>
                                            <p:tav tm="100000">
                                              <p:val>
                                                <p:strVal val="ppt_y"/>
                                              </p:val>
                                            </p:tav>
                                          </p:tavLst>
                                        </p:anim>
                                        <p:set>
                                          <p:cBhvr>
                                            <p:cTn id="43" dur="1" fill="hold">
                                              <p:stCondLst>
                                                <p:cond delay="499"/>
                                              </p:stCondLst>
                                            </p:cTn>
                                            <p:tgtEl>
                                              <p:spTgt spid="6"/>
                                            </p:tgtEl>
                                            <p:attrNameLst>
                                              <p:attrName>style.visibility</p:attrName>
                                            </p:attrNameLst>
                                          </p:cBhvr>
                                          <p:to>
                                            <p:strVal val="hidden"/>
                                          </p:to>
                                        </p:set>
                                      </p:childTnLst>
                                    </p:cTn>
                                  </p:par>
                                  <p:par>
                                    <p:cTn id="44" presetID="2" presetClass="entr" presetSubtype="6"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additive="base">
                                            <p:cTn id="46" dur="500" fill="hold"/>
                                            <p:tgtEl>
                                              <p:spTgt spid="5"/>
                                            </p:tgtEl>
                                            <p:attrNameLst>
                                              <p:attrName>ppt_x</p:attrName>
                                            </p:attrNameLst>
                                          </p:cBhvr>
                                          <p:tavLst>
                                            <p:tav tm="0">
                                              <p:val>
                                                <p:strVal val="1+#ppt_w/2"/>
                                              </p:val>
                                            </p:tav>
                                            <p:tav tm="100000">
                                              <p:val>
                                                <p:strVal val="#ppt_x"/>
                                              </p:val>
                                            </p:tav>
                                          </p:tavLst>
                                        </p:anim>
                                        <p:anim calcmode="lin" valueType="num">
                                          <p:cBhvr additive="base">
                                            <p:cTn id="4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MediaBookmark" delay="0">
                      <p:tgtEl>
                        <p14:bmkTgt spid="27" bmkName="Bookmark 4"/>
                      </p:tgtEl>
                    </p:cond>
                  </p:nextCondLst>
                </p:seq>
                <p:seq concurrent="1" nextAc="seek">
                  <p:cTn id="48" restart="whenNotActive" fill="hold" evtFilter="cancelBubble" nodeType="interactiveSeq">
                    <p:stCondLst>
                      <p:cond evt="onMediaBookmark" delay="0">
                        <p:tgtEl>
                          <p14:bmkTgt spid="27" bmkName="Bookmark 5"/>
                        </p:tgtEl>
                      </p:cond>
                    </p:stCondLst>
                    <p:endSync evt="end" delay="0">
                      <p:rtn val="all"/>
                    </p:endSync>
                    <p:childTnLst>
                      <p:par>
                        <p:cTn id="49" fill="hold">
                          <p:stCondLst>
                            <p:cond delay="0"/>
                          </p:stCondLst>
                          <p:childTnLst>
                            <p:par>
                              <p:cTn id="50" fill="hold">
                                <p:stCondLst>
                                  <p:cond delay="0"/>
                                </p:stCondLst>
                                <p:childTnLst>
                                  <p:par>
                                    <p:cTn id="51" presetID="2" presetClass="exit" presetSubtype="8" fill="hold" nodeType="clickEffect">
                                      <p:stCondLst>
                                        <p:cond delay="0"/>
                                      </p:stCondLst>
                                      <p:childTnLst>
                                        <p:anim calcmode="lin" valueType="num">
                                          <p:cBhvr additive="base">
                                            <p:cTn id="52" dur="500"/>
                                            <p:tgtEl>
                                              <p:spTgt spid="5"/>
                                            </p:tgtEl>
                                            <p:attrNameLst>
                                              <p:attrName>ppt_x</p:attrName>
                                            </p:attrNameLst>
                                          </p:cBhvr>
                                          <p:tavLst>
                                            <p:tav tm="0">
                                              <p:val>
                                                <p:strVal val="ppt_x"/>
                                              </p:val>
                                            </p:tav>
                                            <p:tav tm="100000">
                                              <p:val>
                                                <p:strVal val="0-ppt_w/2"/>
                                              </p:val>
                                            </p:tav>
                                          </p:tavLst>
                                        </p:anim>
                                        <p:anim calcmode="lin" valueType="num">
                                          <p:cBhvr additive="base">
                                            <p:cTn id="53" dur="500"/>
                                            <p:tgtEl>
                                              <p:spTgt spid="5"/>
                                            </p:tgtEl>
                                            <p:attrNameLst>
                                              <p:attrName>ppt_y</p:attrName>
                                            </p:attrNameLst>
                                          </p:cBhvr>
                                          <p:tavLst>
                                            <p:tav tm="0">
                                              <p:val>
                                                <p:strVal val="ppt_y"/>
                                              </p:val>
                                            </p:tav>
                                            <p:tav tm="100000">
                                              <p:val>
                                                <p:strVal val="ppt_y"/>
                                              </p:val>
                                            </p:tav>
                                          </p:tavLst>
                                        </p:anim>
                                        <p:set>
                                          <p:cBhvr>
                                            <p:cTn id="54"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MediaBookmark" delay="0">
                      <p:tgtEl>
                        <p14:bmkTgt spid="27" bmkName="Bookmark 5"/>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1.9|13.5|10.8"/>
</p:tagLst>
</file>

<file path=ppt/tags/tag2.xml><?xml version="1.0" encoding="utf-8"?>
<p:tagLst xmlns:a="http://schemas.openxmlformats.org/drawingml/2006/main" xmlns:r="http://schemas.openxmlformats.org/officeDocument/2006/relationships" xmlns:p="http://schemas.openxmlformats.org/presentationml/2006/main">
  <p:tag name="TIMING" val="|6.5|10.7|6.9|28.3|17.7|11.3|14.1|6.3|48.8"/>
</p:tagLst>
</file>

<file path=ppt/tags/tag3.xml><?xml version="1.0" encoding="utf-8"?>
<p:tagLst xmlns:a="http://schemas.openxmlformats.org/drawingml/2006/main" xmlns:r="http://schemas.openxmlformats.org/officeDocument/2006/relationships" xmlns:p="http://schemas.openxmlformats.org/presentationml/2006/main">
  <p:tag name="TIMING" val="|14.3|18.6|13.7|6.9|4.8|10.1"/>
</p:tagLst>
</file>

<file path=ppt/tags/tag4.xml><?xml version="1.0" encoding="utf-8"?>
<p:tagLst xmlns:a="http://schemas.openxmlformats.org/drawingml/2006/main" xmlns:r="http://schemas.openxmlformats.org/officeDocument/2006/relationships" xmlns:p="http://schemas.openxmlformats.org/presentationml/2006/main">
  <p:tag name="TIMING" val="|25.8|15.5"/>
</p:tagLst>
</file>

<file path=ppt/tags/tag5.xml><?xml version="1.0" encoding="utf-8"?>
<p:tagLst xmlns:a="http://schemas.openxmlformats.org/drawingml/2006/main" xmlns:r="http://schemas.openxmlformats.org/officeDocument/2006/relationships" xmlns:p="http://schemas.openxmlformats.org/presentationml/2006/main">
  <p:tag name="TIMING" val="|47.4|12.9|11.2"/>
</p:tagLst>
</file>

<file path=ppt/tags/tag6.xml><?xml version="1.0" encoding="utf-8"?>
<p:tagLst xmlns:a="http://schemas.openxmlformats.org/drawingml/2006/main" xmlns:r="http://schemas.openxmlformats.org/officeDocument/2006/relationships" xmlns:p="http://schemas.openxmlformats.org/presentationml/2006/main">
  <p:tag name="TIMING" val="|25.6|13.1|12.8|10.8"/>
</p:tagLst>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11731</TotalTime>
  <Words>5530</Words>
  <Application>Microsoft Office PowerPoint</Application>
  <PresentationFormat>On-screen Show (4:3)</PresentationFormat>
  <Paragraphs>315</Paragraphs>
  <Slides>37</Slides>
  <Notes>36</Notes>
  <HiddenSlides>0</HiddenSlides>
  <MMClips>34</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37</vt:i4>
      </vt:variant>
    </vt:vector>
  </HeadingPairs>
  <TitlesOfParts>
    <vt:vector size="49" baseType="lpstr">
      <vt:lpstr>Aptos</vt:lpstr>
      <vt:lpstr>Arial</vt:lpstr>
      <vt:lpstr>Calibri</vt:lpstr>
      <vt:lpstr>Cambria</vt:lpstr>
      <vt:lpstr>Courier New</vt:lpstr>
      <vt:lpstr>Symbol</vt:lpstr>
      <vt:lpstr>Times New Roman</vt:lpstr>
      <vt:lpstr>Trebuchet MS</vt:lpstr>
      <vt:lpstr>3_Custom Design</vt:lpstr>
      <vt:lpstr>5_Custom Design</vt:lpstr>
      <vt:lpstr>1_Custom Design</vt:lpstr>
      <vt:lpstr>4_Custom Design</vt:lpstr>
      <vt:lpstr>PowerPoint Presentation</vt:lpstr>
      <vt:lpstr>PowerPoint Presentation</vt:lpstr>
      <vt:lpstr>What is Archaeology?</vt:lpstr>
      <vt:lpstr>Why and How Do We Do It?</vt:lpstr>
      <vt:lpstr>Excavation of a Neolithic Pit  </vt:lpstr>
      <vt:lpstr>PowerPoint Presentation</vt:lpstr>
      <vt:lpstr>Prehistoric Excavation Sites</vt:lpstr>
      <vt:lpstr>Prehistoric Artefact Locations</vt:lpstr>
      <vt:lpstr>Prehistoric Ritual Activity</vt:lpstr>
      <vt:lpstr>Prehistoric Cropmark Locations</vt:lpstr>
      <vt:lpstr>PowerPoint Presentation</vt:lpstr>
      <vt:lpstr>Site Location</vt:lpstr>
      <vt:lpstr>Aerial Photography</vt:lpstr>
      <vt:lpstr>Archaeological Features North Area</vt:lpstr>
      <vt:lpstr>Archaeological Features South Area</vt:lpstr>
      <vt:lpstr>Summary of Features</vt:lpstr>
      <vt:lpstr>PowerPoint Presentation</vt:lpstr>
      <vt:lpstr>Neolithic Features North Area</vt:lpstr>
      <vt:lpstr>Neolithic Features South Area</vt:lpstr>
      <vt:lpstr>Structure 7</vt:lpstr>
      <vt:lpstr>Structures 2, 6, 8 and 11</vt:lpstr>
      <vt:lpstr>Waste Pits</vt:lpstr>
      <vt:lpstr>PowerPoint Presentation</vt:lpstr>
      <vt:lpstr>Bronze/Iron Age Features North Area</vt:lpstr>
      <vt:lpstr>Structure 1</vt:lpstr>
      <vt:lpstr>Structure 5</vt:lpstr>
      <vt:lpstr>Structure 9</vt:lpstr>
      <vt:lpstr>Structure 10</vt:lpstr>
      <vt:lpstr>PowerPoint Presentation</vt:lpstr>
      <vt:lpstr>Undated Groups North Area</vt:lpstr>
      <vt:lpstr>Undated Groups South Area</vt:lpstr>
      <vt:lpstr>Grain and Waste Pits</vt:lpstr>
      <vt:lpstr>Work Area</vt:lpstr>
      <vt:lpstr>Paleochannels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Projects</dc:title>
  <dc:creator>Fiona Jackson</dc:creator>
  <cp:lastModifiedBy>Michelle Good</cp:lastModifiedBy>
  <cp:revision>284</cp:revision>
  <dcterms:created xsi:type="dcterms:W3CDTF">2017-07-11T10:12:48Z</dcterms:created>
  <dcterms:modified xsi:type="dcterms:W3CDTF">2024-03-15T12:30:43Z</dcterms:modified>
</cp:coreProperties>
</file>